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3"/>
  </p:notesMasterIdLst>
  <p:sldIdLst>
    <p:sldId id="256" r:id="rId2"/>
    <p:sldId id="258" r:id="rId3"/>
    <p:sldId id="259" r:id="rId4"/>
    <p:sldId id="260" r:id="rId5"/>
    <p:sldId id="265" r:id="rId6"/>
    <p:sldId id="266" r:id="rId7"/>
    <p:sldId id="267" r:id="rId8"/>
    <p:sldId id="268" r:id="rId9"/>
    <p:sldId id="269" r:id="rId10"/>
    <p:sldId id="270" r:id="rId11"/>
    <p:sldId id="271" r:id="rId12"/>
    <p:sldId id="272" r:id="rId13"/>
    <p:sldId id="273" r:id="rId14"/>
    <p:sldId id="274" r:id="rId15"/>
    <p:sldId id="261" r:id="rId16"/>
    <p:sldId id="262" r:id="rId17"/>
    <p:sldId id="263" r:id="rId18"/>
    <p:sldId id="264" r:id="rId19"/>
    <p:sldId id="276" r:id="rId20"/>
    <p:sldId id="277" r:id="rId21"/>
    <p:sldId id="278" r:id="rId22"/>
    <p:sldId id="279" r:id="rId23"/>
    <p:sldId id="280" r:id="rId24"/>
    <p:sldId id="281" r:id="rId25"/>
    <p:sldId id="282" r:id="rId26"/>
    <p:sldId id="283" r:id="rId27"/>
    <p:sldId id="284" r:id="rId28"/>
    <p:sldId id="286" r:id="rId29"/>
    <p:sldId id="287" r:id="rId30"/>
    <p:sldId id="288" r:id="rId31"/>
    <p:sldId id="291" r:id="rId32"/>
    <p:sldId id="292" r:id="rId33"/>
    <p:sldId id="294" r:id="rId34"/>
    <p:sldId id="295" r:id="rId35"/>
    <p:sldId id="297" r:id="rId36"/>
    <p:sldId id="299" r:id="rId37"/>
    <p:sldId id="300" r:id="rId38"/>
    <p:sldId id="304" r:id="rId39"/>
    <p:sldId id="305" r:id="rId40"/>
    <p:sldId id="306" r:id="rId41"/>
    <p:sldId id="307" r:id="rId42"/>
    <p:sldId id="308" r:id="rId43"/>
    <p:sldId id="309" r:id="rId44"/>
    <p:sldId id="310" r:id="rId45"/>
    <p:sldId id="311" r:id="rId46"/>
    <p:sldId id="312" r:id="rId47"/>
    <p:sldId id="313" r:id="rId48"/>
    <p:sldId id="314" r:id="rId49"/>
    <p:sldId id="315" r:id="rId50"/>
    <p:sldId id="316" r:id="rId51"/>
    <p:sldId id="317" r:id="rId52"/>
    <p:sldId id="321" r:id="rId53"/>
    <p:sldId id="323" r:id="rId54"/>
    <p:sldId id="330" r:id="rId55"/>
    <p:sldId id="329" r:id="rId56"/>
    <p:sldId id="331" r:id="rId57"/>
    <p:sldId id="327" r:id="rId58"/>
    <p:sldId id="328" r:id="rId59"/>
    <p:sldId id="322" r:id="rId60"/>
    <p:sldId id="324" r:id="rId61"/>
    <p:sldId id="326" r:id="rId62"/>
    <p:sldId id="332" r:id="rId63"/>
    <p:sldId id="319" r:id="rId64"/>
    <p:sldId id="318" r:id="rId65"/>
    <p:sldId id="320" r:id="rId66"/>
    <p:sldId id="333" r:id="rId67"/>
    <p:sldId id="334" r:id="rId68"/>
    <p:sldId id="335" r:id="rId69"/>
    <p:sldId id="336" r:id="rId70"/>
    <p:sldId id="337" r:id="rId71"/>
    <p:sldId id="338" r:id="rId7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84" autoAdjust="0"/>
    <p:restoredTop sz="94713" autoAdjust="0"/>
  </p:normalViewPr>
  <p:slideViewPr>
    <p:cSldViewPr>
      <p:cViewPr varScale="1">
        <p:scale>
          <a:sx n="70" d="100"/>
          <a:sy n="70" d="100"/>
        </p:scale>
        <p:origin x="138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7D7FE6-681E-4654-8FDC-817147D80DF7}" type="datetimeFigureOut">
              <a:rPr lang="ru-RU" smtClean="0"/>
              <a:t>03.12.2014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9A7ECB-1690-4802-84EB-1B61E93A3E75}" type="slidenum">
              <a:rPr lang="ru-RU" smtClean="0"/>
              <a:t>‹#›</a:t>
            </a:fld>
            <a:endParaRPr lang="ru-RU"/>
          </a:p>
        </p:txBody>
      </p:sp>
    </p:spTree>
    <p:extLst>
      <p:ext uri="{BB962C8B-B14F-4D97-AF65-F5344CB8AC3E}">
        <p14:creationId xmlns:p14="http://schemas.microsoft.com/office/powerpoint/2010/main" val="1864201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89A7ECB-1690-4802-84EB-1B61E93A3E75}" type="slidenum">
              <a:rPr lang="ru-RU" smtClean="0"/>
              <a:t>1</a:t>
            </a:fld>
            <a:endParaRPr lang="ru-RU"/>
          </a:p>
        </p:txBody>
      </p:sp>
    </p:spTree>
    <p:extLst>
      <p:ext uri="{BB962C8B-B14F-4D97-AF65-F5344CB8AC3E}">
        <p14:creationId xmlns:p14="http://schemas.microsoft.com/office/powerpoint/2010/main" val="673450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Работа в паре</a:t>
            </a:r>
          </a:p>
          <a:p>
            <a:endParaRPr lang="ru-RU" dirty="0" smtClean="0"/>
          </a:p>
          <a:p>
            <a:endParaRPr lang="ru-RU" dirty="0"/>
          </a:p>
        </p:txBody>
      </p:sp>
      <p:sp>
        <p:nvSpPr>
          <p:cNvPr id="4" name="Номер слайда 3"/>
          <p:cNvSpPr>
            <a:spLocks noGrp="1"/>
          </p:cNvSpPr>
          <p:nvPr>
            <p:ph type="sldNum" sz="quarter" idx="10"/>
          </p:nvPr>
        </p:nvSpPr>
        <p:spPr/>
        <p:txBody>
          <a:bodyPr/>
          <a:lstStyle/>
          <a:p>
            <a:fld id="{289A7ECB-1690-4802-84EB-1B61E93A3E75}" type="slidenum">
              <a:rPr lang="ru-RU" smtClean="0"/>
              <a:t>36</a:t>
            </a:fld>
            <a:endParaRPr lang="ru-RU"/>
          </a:p>
        </p:txBody>
      </p:sp>
    </p:spTree>
    <p:extLst>
      <p:ext uri="{BB962C8B-B14F-4D97-AF65-F5344CB8AC3E}">
        <p14:creationId xmlns:p14="http://schemas.microsoft.com/office/powerpoint/2010/main" val="3766728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1">
        <a:schemeClr val="bg1"/>
      </p:bgRef>
    </p:bg>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2286000" y="3124200"/>
            <a:ext cx="6172200" cy="1894362"/>
          </a:xfrm>
        </p:spPr>
        <p:txBody>
          <a:bodyPr/>
          <a:lstStyle>
            <a:lvl1pPr>
              <a:defRPr b="1"/>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bwMode="auto">
          <a:xfrm rot="5400000">
            <a:off x="7764621" y="1174097"/>
            <a:ext cx="2286000" cy="381000"/>
          </a:xfrm>
        </p:spPr>
        <p:txBody>
          <a:bodyPr/>
          <a:lstStyle/>
          <a:p>
            <a:fld id="{5F5D9BFF-C318-48C1-BA7C-C107D4924140}" type="datetimeFigureOut">
              <a:rPr lang="ru-RU" smtClean="0"/>
              <a:t>03.12.2014</a:t>
            </a:fld>
            <a:endParaRPr lang="ru-RU"/>
          </a:p>
        </p:txBody>
      </p:sp>
      <p:sp>
        <p:nvSpPr>
          <p:cNvPr id="17" name="Нижний колонтитул 16"/>
          <p:cNvSpPr>
            <a:spLocks noGrp="1"/>
          </p:cNvSpPr>
          <p:nvPr>
            <p:ph type="ftr" sz="quarter" idx="11"/>
          </p:nvPr>
        </p:nvSpPr>
        <p:spPr bwMode="auto">
          <a:xfrm rot="5400000">
            <a:off x="7077269" y="4181669"/>
            <a:ext cx="3657600" cy="384048"/>
          </a:xfrm>
        </p:spPr>
        <p:txBody>
          <a:bodyPr/>
          <a:lstStyle/>
          <a:p>
            <a:endParaRPr lang="ru-RU"/>
          </a:p>
        </p:txBody>
      </p:sp>
      <p:sp>
        <p:nvSpPr>
          <p:cNvPr id="10" name="Прямоугольник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Прямоугольник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Прямоугольник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ая соединительная линия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Прямая соединительная линия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Прямая соединительная линия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Прямая соединительная линия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Прямая соединительная линия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Прямая соединительная линия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Прямоугольник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Овал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Овал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Овал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Овал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Овал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Номер слайда 28"/>
          <p:cNvSpPr>
            <a:spLocks noGrp="1"/>
          </p:cNvSpPr>
          <p:nvPr>
            <p:ph type="sldNum" sz="quarter" idx="12"/>
          </p:nvPr>
        </p:nvSpPr>
        <p:spPr bwMode="auto">
          <a:xfrm>
            <a:off x="1325544" y="4928702"/>
            <a:ext cx="609600" cy="517524"/>
          </a:xfrm>
        </p:spPr>
        <p:txBody>
          <a:bodyPr/>
          <a:lstStyle/>
          <a:p>
            <a:fld id="{63653076-D644-4E5A-BA5D-1CBEA857E495}" type="slidenum">
              <a:rPr lang="ru-RU" smtClean="0"/>
              <a:t>‹#›</a:t>
            </a:fld>
            <a:endParaRPr lang="ru-RU"/>
          </a:p>
        </p:txBody>
      </p:sp>
    </p:spTree>
  </p:cSld>
  <p:clrMapOvr>
    <a:overrideClrMapping bg1="lt1" tx1="dk1" bg2="lt2" tx2="dk2" accent1="accent1" accent2="accent2" accent3="accent3" accent4="accent4" accent5="accent5" accent6="accent6" hlink="hlink" folHlink="folHlink"/>
  </p:clrMapOvr>
  <p:transition spd="med" advClick="0" advTm="5000">
    <p:wipe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F5D9BFF-C318-48C1-BA7C-C107D4924140}" type="datetimeFigureOut">
              <a:rPr lang="ru-RU" smtClean="0"/>
              <a:t>03.12.2014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3653076-D644-4E5A-BA5D-1CBEA857E495}" type="slidenum">
              <a:rPr lang="ru-RU" smtClean="0"/>
              <a:t>‹#›</a:t>
            </a:fld>
            <a:endParaRPr lang="ru-RU"/>
          </a:p>
        </p:txBody>
      </p:sp>
    </p:spTree>
  </p:cSld>
  <p:clrMapOvr>
    <a:masterClrMapping/>
  </p:clrMapOvr>
  <p:transition spd="med" advClick="0" advTm="5000">
    <p:wipe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1676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F5D9BFF-C318-48C1-BA7C-C107D4924140}" type="datetimeFigureOut">
              <a:rPr lang="ru-RU" smtClean="0"/>
              <a:t>03.12.2014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3653076-D644-4E5A-BA5D-1CBEA857E495}" type="slidenum">
              <a:rPr lang="ru-RU" smtClean="0"/>
              <a:t>‹#›</a:t>
            </a:fld>
            <a:endParaRPr lang="ru-RU"/>
          </a:p>
        </p:txBody>
      </p:sp>
    </p:spTree>
  </p:cSld>
  <p:clrMapOvr>
    <a:masterClrMapping/>
  </p:clrMapOvr>
  <p:transition spd="med" advClick="0" advTm="5000">
    <p:wipe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8" name="Содержимое 7"/>
          <p:cNvSpPr>
            <a:spLocks noGrp="1"/>
          </p:cNvSpPr>
          <p:nvPr>
            <p:ph sz="quarter" idx="1"/>
          </p:nvPr>
        </p:nvSpPr>
        <p:spPr>
          <a:xfrm>
            <a:off x="457200" y="1600200"/>
            <a:ext cx="7467600" cy="487375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4"/>
          </p:nvPr>
        </p:nvSpPr>
        <p:spPr/>
        <p:txBody>
          <a:bodyPr rtlCol="0"/>
          <a:lstStyle/>
          <a:p>
            <a:fld id="{5F5D9BFF-C318-48C1-BA7C-C107D4924140}" type="datetimeFigureOut">
              <a:rPr lang="ru-RU" smtClean="0"/>
              <a:t>03.12.2014</a:t>
            </a:fld>
            <a:endParaRPr lang="ru-RU"/>
          </a:p>
        </p:txBody>
      </p:sp>
      <p:sp>
        <p:nvSpPr>
          <p:cNvPr id="9" name="Номер слайда 8"/>
          <p:cNvSpPr>
            <a:spLocks noGrp="1"/>
          </p:cNvSpPr>
          <p:nvPr>
            <p:ph type="sldNum" sz="quarter" idx="15"/>
          </p:nvPr>
        </p:nvSpPr>
        <p:spPr/>
        <p:txBody>
          <a:bodyPr rtlCol="0"/>
          <a:lstStyle/>
          <a:p>
            <a:fld id="{63653076-D644-4E5A-BA5D-1CBEA857E495}" type="slidenum">
              <a:rPr lang="ru-RU" smtClean="0"/>
              <a:t>‹#›</a:t>
            </a:fld>
            <a:endParaRPr lang="ru-RU"/>
          </a:p>
        </p:txBody>
      </p:sp>
      <p:sp>
        <p:nvSpPr>
          <p:cNvPr id="10" name="Нижний колонтитул 9"/>
          <p:cNvSpPr>
            <a:spLocks noGrp="1"/>
          </p:cNvSpPr>
          <p:nvPr>
            <p:ph type="ftr" sz="quarter" idx="16"/>
          </p:nvPr>
        </p:nvSpPr>
        <p:spPr/>
        <p:txBody>
          <a:bodyPr rtlCol="0"/>
          <a:lstStyle/>
          <a:p>
            <a:endParaRPr lang="ru-RU"/>
          </a:p>
        </p:txBody>
      </p:sp>
    </p:spTree>
  </p:cSld>
  <p:clrMapOvr>
    <a:masterClrMapping/>
  </p:clrMapOvr>
  <p:transition spd="med" advClick="0" advTm="5000">
    <p:wipe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0" y="2895600"/>
            <a:ext cx="6172200" cy="2053590"/>
          </a:xfrm>
        </p:spPr>
        <p:txBody>
          <a:bodyPr/>
          <a:lstStyle>
            <a:lvl1pPr algn="l">
              <a:buNone/>
              <a:defRPr sz="3000" b="1" cap="small"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bwMode="auto">
          <a:xfrm rot="5400000">
            <a:off x="7763256" y="1170432"/>
            <a:ext cx="2286000" cy="381000"/>
          </a:xfrm>
        </p:spPr>
        <p:txBody>
          <a:bodyPr/>
          <a:lstStyle/>
          <a:p>
            <a:fld id="{5F5D9BFF-C318-48C1-BA7C-C107D4924140}" type="datetimeFigureOut">
              <a:rPr lang="ru-RU" smtClean="0"/>
              <a:t>03.12.2014</a:t>
            </a:fld>
            <a:endParaRPr lang="ru-RU"/>
          </a:p>
        </p:txBody>
      </p:sp>
      <p:sp>
        <p:nvSpPr>
          <p:cNvPr id="5" name="Нижний колонтитул 4"/>
          <p:cNvSpPr>
            <a:spLocks noGrp="1"/>
          </p:cNvSpPr>
          <p:nvPr>
            <p:ph type="ftr" sz="quarter" idx="11"/>
          </p:nvPr>
        </p:nvSpPr>
        <p:spPr bwMode="auto">
          <a:xfrm rot="5400000">
            <a:off x="7077456" y="4178808"/>
            <a:ext cx="3657600" cy="384048"/>
          </a:xfrm>
        </p:spPr>
        <p:txBody>
          <a:bodyPr/>
          <a:lstStyle/>
          <a:p>
            <a:endParaRPr lang="ru-RU"/>
          </a:p>
        </p:txBody>
      </p:sp>
      <p:sp>
        <p:nvSpPr>
          <p:cNvPr id="9" name="Прямоугольник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Прямоугольник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угольник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ая соединительная линия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Прямая соединительная линия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Прямая соединительная линия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Прямая соединительная линия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Прямая соединительная линия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Прямоугольник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Овал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Овал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Овал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Овал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Овал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Прямая соединительная линия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Номер слайда 5"/>
          <p:cNvSpPr>
            <a:spLocks noGrp="1"/>
          </p:cNvSpPr>
          <p:nvPr>
            <p:ph type="sldNum" sz="quarter" idx="12"/>
          </p:nvPr>
        </p:nvSpPr>
        <p:spPr bwMode="auto">
          <a:xfrm>
            <a:off x="1340616" y="4928702"/>
            <a:ext cx="609600" cy="517524"/>
          </a:xfrm>
        </p:spPr>
        <p:txBody>
          <a:bodyPr/>
          <a:lstStyle/>
          <a:p>
            <a:fld id="{63653076-D644-4E5A-BA5D-1CBEA857E495}" type="slidenum">
              <a:rPr lang="ru-RU" smtClean="0"/>
              <a:t>‹#›</a:t>
            </a:fld>
            <a:endParaRPr lang="ru-RU"/>
          </a:p>
        </p:txBody>
      </p:sp>
    </p:spTree>
  </p:cSld>
  <p:clrMapOvr>
    <a:overrideClrMapping bg1="dk1" tx1="lt1" bg2="dk2" tx2="lt2" accent1="accent1" accent2="accent2" accent3="accent3" accent4="accent4" accent5="accent5" accent6="accent6" hlink="hlink" folHlink="folHlink"/>
  </p:clrMapOvr>
  <p:transition spd="med" advClick="0" advTm="5000">
    <p:wipe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p>
            <a:fld id="{5F5D9BFF-C318-48C1-BA7C-C107D4924140}" type="datetimeFigureOut">
              <a:rPr lang="ru-RU" smtClean="0"/>
              <a:t>03.12.2014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3653076-D644-4E5A-BA5D-1CBEA857E495}" type="slidenum">
              <a:rPr lang="ru-RU" smtClean="0"/>
              <a:t>‹#›</a:t>
            </a:fld>
            <a:endParaRPr lang="ru-RU"/>
          </a:p>
        </p:txBody>
      </p:sp>
      <p:sp>
        <p:nvSpPr>
          <p:cNvPr id="9" name="Содержимое 8"/>
          <p:cNvSpPr>
            <a:spLocks noGrp="1"/>
          </p:cNvSpPr>
          <p:nvPr>
            <p:ph sz="quarter" idx="1"/>
          </p:nvPr>
        </p:nvSpPr>
        <p:spPr>
          <a:xfrm>
            <a:off x="457200" y="1600200"/>
            <a:ext cx="3657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1" name="Содержимое 10"/>
          <p:cNvSpPr>
            <a:spLocks noGrp="1"/>
          </p:cNvSpPr>
          <p:nvPr>
            <p:ph sz="quarter" idx="2"/>
          </p:nvPr>
        </p:nvSpPr>
        <p:spPr>
          <a:xfrm>
            <a:off x="4270248" y="1600200"/>
            <a:ext cx="3657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transition spd="med" advClick="0" advTm="5000">
    <p:wipe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7543800" cy="1143000"/>
          </a:xfrm>
        </p:spPr>
        <p:txBody>
          <a:bodyPr anchor="b"/>
          <a:lstStyle>
            <a:lvl1pPr>
              <a:defRPr/>
            </a:lvl1pPr>
          </a:lstStyle>
          <a:p>
            <a:r>
              <a:rPr kumimoji="0" lang="ru-RU" smtClean="0"/>
              <a:t>Образец заголовка</a:t>
            </a:r>
            <a:endParaRPr kumimoji="0" lang="en-US"/>
          </a:p>
        </p:txBody>
      </p:sp>
      <p:sp>
        <p:nvSpPr>
          <p:cNvPr id="7" name="Дата 6"/>
          <p:cNvSpPr>
            <a:spLocks noGrp="1"/>
          </p:cNvSpPr>
          <p:nvPr>
            <p:ph type="dt" sz="half" idx="10"/>
          </p:nvPr>
        </p:nvSpPr>
        <p:spPr/>
        <p:txBody>
          <a:bodyPr/>
          <a:lstStyle/>
          <a:p>
            <a:fld id="{5F5D9BFF-C318-48C1-BA7C-C107D4924140}" type="datetimeFigureOut">
              <a:rPr lang="ru-RU" smtClean="0"/>
              <a:t>03.12.2014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3653076-D644-4E5A-BA5D-1CBEA857E495}" type="slidenum">
              <a:rPr lang="ru-RU" smtClean="0"/>
              <a:t>‹#›</a:t>
            </a:fld>
            <a:endParaRPr lang="ru-RU"/>
          </a:p>
        </p:txBody>
      </p:sp>
      <p:sp>
        <p:nvSpPr>
          <p:cNvPr id="11" name="Содержимое 10"/>
          <p:cNvSpPr>
            <a:spLocks noGrp="1"/>
          </p:cNvSpPr>
          <p:nvPr>
            <p:ph sz="quarter" idx="2"/>
          </p:nvPr>
        </p:nvSpPr>
        <p:spPr>
          <a:xfrm>
            <a:off x="457200" y="2362200"/>
            <a:ext cx="3657600" cy="38862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quarter" idx="4"/>
          </p:nvPr>
        </p:nvSpPr>
        <p:spPr>
          <a:xfrm>
            <a:off x="4371975" y="2362200"/>
            <a:ext cx="3657600" cy="38862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2" name="Текст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ru-RU" smtClean="0"/>
              <a:t>Образец текста</a:t>
            </a:r>
          </a:p>
        </p:txBody>
      </p:sp>
      <p:sp>
        <p:nvSpPr>
          <p:cNvPr id="14" name="Текст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ru-RU" smtClean="0"/>
              <a:t>Образец текста</a:t>
            </a:r>
          </a:p>
        </p:txBody>
      </p:sp>
    </p:spTree>
  </p:cSld>
  <p:clrMapOvr>
    <a:masterClrMapping/>
  </p:clrMapOvr>
  <p:transition spd="med" advClick="0" advTm="5000">
    <p:wipe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6" name="Дата 5"/>
          <p:cNvSpPr>
            <a:spLocks noGrp="1"/>
          </p:cNvSpPr>
          <p:nvPr>
            <p:ph type="dt" sz="half" idx="10"/>
          </p:nvPr>
        </p:nvSpPr>
        <p:spPr/>
        <p:txBody>
          <a:bodyPr rtlCol="0"/>
          <a:lstStyle/>
          <a:p>
            <a:fld id="{5F5D9BFF-C318-48C1-BA7C-C107D4924140}" type="datetimeFigureOut">
              <a:rPr lang="ru-RU" smtClean="0"/>
              <a:t>03.12.2014</a:t>
            </a:fld>
            <a:endParaRPr lang="ru-RU"/>
          </a:p>
        </p:txBody>
      </p:sp>
      <p:sp>
        <p:nvSpPr>
          <p:cNvPr id="7" name="Номер слайда 6"/>
          <p:cNvSpPr>
            <a:spLocks noGrp="1"/>
          </p:cNvSpPr>
          <p:nvPr>
            <p:ph type="sldNum" sz="quarter" idx="11"/>
          </p:nvPr>
        </p:nvSpPr>
        <p:spPr/>
        <p:txBody>
          <a:bodyPr rtlCol="0"/>
          <a:lstStyle/>
          <a:p>
            <a:fld id="{63653076-D644-4E5A-BA5D-1CBEA857E495}" type="slidenum">
              <a:rPr lang="ru-RU" smtClean="0"/>
              <a:t>‹#›</a:t>
            </a:fld>
            <a:endParaRPr lang="ru-RU"/>
          </a:p>
        </p:txBody>
      </p:sp>
      <p:sp>
        <p:nvSpPr>
          <p:cNvPr id="8" name="Нижний колонтитул 7"/>
          <p:cNvSpPr>
            <a:spLocks noGrp="1"/>
          </p:cNvSpPr>
          <p:nvPr>
            <p:ph type="ftr" sz="quarter" idx="12"/>
          </p:nvPr>
        </p:nvSpPr>
        <p:spPr/>
        <p:txBody>
          <a:bodyPr rtlCol="0"/>
          <a:lstStyle/>
          <a:p>
            <a:endParaRPr lang="ru-RU"/>
          </a:p>
        </p:txBody>
      </p:sp>
    </p:spTree>
  </p:cSld>
  <p:clrMapOvr>
    <a:masterClrMapping/>
  </p:clrMapOvr>
  <p:transition spd="med" advClick="0" advTm="5000">
    <p:wipe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F5D9BFF-C318-48C1-BA7C-C107D4924140}" type="datetimeFigureOut">
              <a:rPr lang="ru-RU" smtClean="0"/>
              <a:t>03.12.2014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3653076-D644-4E5A-BA5D-1CBEA857E495}" type="slidenum">
              <a:rPr lang="ru-RU" smtClean="0"/>
              <a:t>‹#›</a:t>
            </a:fld>
            <a:endParaRPr lang="ru-RU"/>
          </a:p>
        </p:txBody>
      </p:sp>
    </p:spTree>
  </p:cSld>
  <p:clrMapOvr>
    <a:masterClrMapping/>
  </p:clrMapOvr>
  <p:transition spd="med" advClick="0" advTm="5000">
    <p:wipe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1">
        <a:schemeClr val="bg1"/>
      </p:bgRef>
    </p:bg>
    <p:spTree>
      <p:nvGrpSpPr>
        <p:cNvPr id="1" name=""/>
        <p:cNvGrpSpPr/>
        <p:nvPr/>
      </p:nvGrpSpPr>
      <p:grpSpPr>
        <a:xfrm>
          <a:off x="0" y="0"/>
          <a:ext cx="0" cy="0"/>
          <a:chOff x="0" y="0"/>
          <a:chExt cx="0" cy="0"/>
        </a:xfrm>
      </p:grpSpPr>
      <p:sp>
        <p:nvSpPr>
          <p:cNvPr id="10" name="Прямая соединительная линия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Заголовок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ru-RU" smtClean="0"/>
              <a:t>Образец заголовка</a:t>
            </a:r>
            <a:endParaRPr kumimoji="0" lang="en-US"/>
          </a:p>
        </p:txBody>
      </p:sp>
      <p:sp>
        <p:nvSpPr>
          <p:cNvPr id="3" name="Текст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8" name="Прямая соединительная линия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Прямая соединительная линия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Прямая соединительная линия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оугольник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ая соединительная линия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Овал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Содержимое 17"/>
          <p:cNvSpPr>
            <a:spLocks noGrp="1"/>
          </p:cNvSpPr>
          <p:nvPr>
            <p:ph sz="quarter" idx="1"/>
          </p:nvPr>
        </p:nvSpPr>
        <p:spPr>
          <a:xfrm>
            <a:off x="304800" y="274320"/>
            <a:ext cx="5638800" cy="6327648"/>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4"/>
          </p:nvPr>
        </p:nvSpPr>
        <p:spPr/>
        <p:txBody>
          <a:bodyPr rtlCol="0"/>
          <a:lstStyle/>
          <a:p>
            <a:fld id="{5F5D9BFF-C318-48C1-BA7C-C107D4924140}" type="datetimeFigureOut">
              <a:rPr lang="ru-RU" smtClean="0"/>
              <a:t>03.12.2014</a:t>
            </a:fld>
            <a:endParaRPr lang="ru-RU"/>
          </a:p>
        </p:txBody>
      </p:sp>
      <p:sp>
        <p:nvSpPr>
          <p:cNvPr id="22" name="Номер слайда 21"/>
          <p:cNvSpPr>
            <a:spLocks noGrp="1"/>
          </p:cNvSpPr>
          <p:nvPr>
            <p:ph type="sldNum" sz="quarter" idx="15"/>
          </p:nvPr>
        </p:nvSpPr>
        <p:spPr/>
        <p:txBody>
          <a:bodyPr rtlCol="0"/>
          <a:lstStyle/>
          <a:p>
            <a:fld id="{63653076-D644-4E5A-BA5D-1CBEA857E495}" type="slidenum">
              <a:rPr lang="ru-RU" smtClean="0"/>
              <a:t>‹#›</a:t>
            </a:fld>
            <a:endParaRPr lang="ru-RU"/>
          </a:p>
        </p:txBody>
      </p:sp>
      <p:sp>
        <p:nvSpPr>
          <p:cNvPr id="23" name="Нижний колонтитул 22"/>
          <p:cNvSpPr>
            <a:spLocks noGrp="1"/>
          </p:cNvSpPr>
          <p:nvPr>
            <p:ph type="ftr" sz="quarter" idx="16"/>
          </p:nvPr>
        </p:nvSpPr>
        <p:spPr/>
        <p:txBody>
          <a:bodyPr rtlCol="0"/>
          <a:lstStyle/>
          <a:p>
            <a:endParaRPr lang="ru-RU"/>
          </a:p>
        </p:txBody>
      </p:sp>
    </p:spTree>
  </p:cSld>
  <p:clrMapOvr>
    <a:overrideClrMapping bg1="lt1" tx1="dk1" bg2="lt2" tx2="dk2" accent1="accent1" accent2="accent2" accent3="accent3" accent4="accent4" accent5="accent5" accent6="accent6" hlink="hlink" folHlink="folHlink"/>
  </p:clrMapOvr>
  <p:transition spd="med" advClick="0" advTm="5000">
    <p:wipe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ая соединительная линия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Овал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Заголовок 1"/>
          <p:cNvSpPr>
            <a:spLocks noGrp="1"/>
          </p:cNvSpPr>
          <p:nvPr>
            <p:ph type="title"/>
          </p:nvPr>
        </p:nvSpPr>
        <p:spPr>
          <a:xfrm rot="5400000">
            <a:off x="3350133" y="3200400"/>
            <a:ext cx="6309360" cy="457200"/>
          </a:xfrm>
        </p:spPr>
        <p:txBody>
          <a:bodyPr anchor="b"/>
          <a:lstStyle>
            <a:lvl1pPr algn="l">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ru-RU" smtClean="0"/>
              <a:t>Вставка рисунка</a:t>
            </a:r>
            <a:endParaRPr kumimoji="0" lang="en-US" dirty="0"/>
          </a:p>
        </p:txBody>
      </p:sp>
      <p:sp>
        <p:nvSpPr>
          <p:cNvPr id="4" name="Текст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10" name="Прямая соединительная линия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Прямоугольник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ая соединительная линия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Прямая соединительная линия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Прямая соединительная линия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Дата 16"/>
          <p:cNvSpPr>
            <a:spLocks noGrp="1"/>
          </p:cNvSpPr>
          <p:nvPr>
            <p:ph type="dt" sz="half" idx="10"/>
          </p:nvPr>
        </p:nvSpPr>
        <p:spPr/>
        <p:txBody>
          <a:bodyPr rtlCol="0"/>
          <a:lstStyle/>
          <a:p>
            <a:fld id="{5F5D9BFF-C318-48C1-BA7C-C107D4924140}" type="datetimeFigureOut">
              <a:rPr lang="ru-RU" smtClean="0"/>
              <a:t>03.12.2014</a:t>
            </a:fld>
            <a:endParaRPr lang="ru-RU"/>
          </a:p>
        </p:txBody>
      </p:sp>
      <p:sp>
        <p:nvSpPr>
          <p:cNvPr id="18" name="Номер слайда 17"/>
          <p:cNvSpPr>
            <a:spLocks noGrp="1"/>
          </p:cNvSpPr>
          <p:nvPr>
            <p:ph type="sldNum" sz="quarter" idx="11"/>
          </p:nvPr>
        </p:nvSpPr>
        <p:spPr/>
        <p:txBody>
          <a:bodyPr rtlCol="0"/>
          <a:lstStyle/>
          <a:p>
            <a:fld id="{63653076-D644-4E5A-BA5D-1CBEA857E495}" type="slidenum">
              <a:rPr lang="ru-RU" smtClean="0"/>
              <a:t>‹#›</a:t>
            </a:fld>
            <a:endParaRPr lang="ru-RU"/>
          </a:p>
        </p:txBody>
      </p:sp>
      <p:sp>
        <p:nvSpPr>
          <p:cNvPr id="21" name="Нижний колонтитул 20"/>
          <p:cNvSpPr>
            <a:spLocks noGrp="1"/>
          </p:cNvSpPr>
          <p:nvPr>
            <p:ph type="ftr" sz="quarter" idx="12"/>
          </p:nvPr>
        </p:nvSpPr>
        <p:spPr/>
        <p:txBody>
          <a:bodyPr rtlCol="0"/>
          <a:lstStyle/>
          <a:p>
            <a:endParaRPr lang="ru-RU"/>
          </a:p>
        </p:txBody>
      </p:sp>
    </p:spTree>
  </p:cSld>
  <p:clrMapOvr>
    <a:masterClrMapping/>
  </p:clrMapOvr>
  <p:transition spd="med" advClick="0" advTm="5000">
    <p:wipe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Прямая соединительная линия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Заголовок 21"/>
          <p:cNvSpPr>
            <a:spLocks noGrp="1"/>
          </p:cNvSpPr>
          <p:nvPr>
            <p:ph type="title"/>
          </p:nvPr>
        </p:nvSpPr>
        <p:spPr>
          <a:xfrm>
            <a:off x="457200" y="274638"/>
            <a:ext cx="7467600" cy="1143000"/>
          </a:xfrm>
          <a:prstGeom prst="rect">
            <a:avLst/>
          </a:prstGeom>
        </p:spPr>
        <p:txBody>
          <a:bodyPr vert="horz" anchor="b">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5F5D9BFF-C318-48C1-BA7C-C107D4924140}" type="datetimeFigureOut">
              <a:rPr lang="ru-RU" smtClean="0"/>
              <a:t>03.12.2014</a:t>
            </a:fld>
            <a:endParaRPr lang="ru-RU"/>
          </a:p>
        </p:txBody>
      </p:sp>
      <p:sp>
        <p:nvSpPr>
          <p:cNvPr id="3" name="Нижний колонтитул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ru-RU"/>
          </a:p>
        </p:txBody>
      </p:sp>
      <p:sp>
        <p:nvSpPr>
          <p:cNvPr id="7" name="Прямая соединительная линия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Прямая соединительная линия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Прямоугольник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ая соединительная линия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Овал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Номер слайда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63653076-D644-4E5A-BA5D-1CBEA857E495}"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advClick="0" advTm="5000">
    <p:wipe dir="u"/>
  </p:transition>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857356" y="0"/>
            <a:ext cx="6172200" cy="1894362"/>
          </a:xfrm>
        </p:spPr>
        <p:txBody>
          <a:bodyPr>
            <a:normAutofit fontScale="90000"/>
          </a:bodyPr>
          <a:lstStyle/>
          <a:p>
            <a:r>
              <a:rPr lang="ru-RU" dirty="0" smtClean="0"/>
              <a:t/>
            </a:r>
            <a:br>
              <a:rPr lang="ru-RU" dirty="0" smtClean="0"/>
            </a:br>
            <a:r>
              <a:rPr lang="ru-RU" dirty="0" smtClean="0"/>
              <a:t>Воспитание детей искусством хореографии</a:t>
            </a:r>
            <a:br>
              <a:rPr lang="ru-RU" dirty="0" smtClean="0"/>
            </a:br>
            <a:endParaRPr lang="ru-RU" dirty="0"/>
          </a:p>
        </p:txBody>
      </p:sp>
      <p:sp>
        <p:nvSpPr>
          <p:cNvPr id="8" name="Подзаголовок 7"/>
          <p:cNvSpPr>
            <a:spLocks noGrp="1"/>
          </p:cNvSpPr>
          <p:nvPr>
            <p:ph type="subTitle" idx="1"/>
          </p:nvPr>
        </p:nvSpPr>
        <p:spPr/>
        <p:txBody>
          <a:bodyPr/>
          <a:lstStyle/>
          <a:p>
            <a:endParaRPr lang="ru-RU" dirty="0"/>
          </a:p>
        </p:txBody>
      </p:sp>
      <p:pic>
        <p:nvPicPr>
          <p:cNvPr id="1029" name="Picture 5" descr="D:\пед. совет\презентация\IMG_1270.JPG"/>
          <p:cNvPicPr>
            <a:picLocks noChangeAspect="1" noChangeArrowheads="1"/>
          </p:cNvPicPr>
          <p:nvPr/>
        </p:nvPicPr>
        <p:blipFill>
          <a:blip r:embed="rId3" cstate="print"/>
          <a:srcRect/>
          <a:stretch>
            <a:fillRect/>
          </a:stretch>
        </p:blipFill>
        <p:spPr bwMode="auto">
          <a:xfrm>
            <a:off x="1781752" y="1643050"/>
            <a:ext cx="7362248" cy="5214950"/>
          </a:xfrm>
          <a:prstGeom prst="rect">
            <a:avLst/>
          </a:prstGeom>
          <a:noFill/>
        </p:spPr>
      </p:pic>
    </p:spTree>
  </p:cSld>
  <p:clrMapOvr>
    <a:masterClrMapping/>
  </p:clrMapOvr>
  <p:transition spd="slow" advClick="0" advTm="5000">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r>
              <a:rPr lang="ru-RU" dirty="0" smtClean="0"/>
              <a:t>Партерная гимнастика «Колечко»</a:t>
            </a:r>
            <a:endParaRPr lang="ru-RU" dirty="0"/>
          </a:p>
        </p:txBody>
      </p:sp>
      <p:pic>
        <p:nvPicPr>
          <p:cNvPr id="9218" name="Picture 2" descr="D:\пед. совет\презентация\IMG_1290.JPG"/>
          <p:cNvPicPr>
            <a:picLocks noGrp="1" noChangeAspect="1" noChangeArrowheads="1"/>
          </p:cNvPicPr>
          <p:nvPr>
            <p:ph sz="quarter" idx="4294967295"/>
          </p:nvPr>
        </p:nvPicPr>
        <p:blipFill>
          <a:blip r:embed="rId2" cstate="print"/>
          <a:srcRect/>
          <a:stretch>
            <a:fillRect/>
          </a:stretch>
        </p:blipFill>
        <p:spPr bwMode="auto">
          <a:xfrm>
            <a:off x="84688" y="1500174"/>
            <a:ext cx="8202088" cy="5357826"/>
          </a:xfrm>
          <a:prstGeom prst="rect">
            <a:avLst/>
          </a:prstGeom>
          <a:noFill/>
        </p:spPr>
      </p:pic>
    </p:spTree>
  </p:cSld>
  <p:clrMapOvr>
    <a:masterClrMapping/>
  </p:clrMapOvr>
  <p:transition spd="med" advClick="0" advTm="5000">
    <p:wipe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10242" name="Picture 2" descr="D:\пед. совет\презентация\IMG_1295.JPG"/>
          <p:cNvPicPr>
            <a:picLocks noGrp="1" noChangeAspect="1" noChangeArrowheads="1"/>
          </p:cNvPicPr>
          <p:nvPr>
            <p:ph sz="quarter" idx="1"/>
          </p:nvPr>
        </p:nvPicPr>
        <p:blipFill>
          <a:blip r:embed="rId2" cstate="print"/>
          <a:srcRect/>
          <a:stretch>
            <a:fillRect/>
          </a:stretch>
        </p:blipFill>
        <p:spPr bwMode="auto">
          <a:xfrm>
            <a:off x="251520" y="1417638"/>
            <a:ext cx="7416824" cy="5408201"/>
          </a:xfrm>
          <a:prstGeom prst="rect">
            <a:avLst/>
          </a:prstGeom>
          <a:noFill/>
        </p:spPr>
      </p:pic>
    </p:spTree>
  </p:cSld>
  <p:clrMapOvr>
    <a:masterClrMapping/>
  </p:clrMapOvr>
  <p:transition spd="med" advClick="0" advTm="5000">
    <p:wipe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1266" name="Picture 2" descr="D:\пед. совет\презентация\IMG_1297.JPG"/>
          <p:cNvPicPr>
            <a:picLocks noGrp="1" noChangeAspect="1" noChangeArrowheads="1"/>
          </p:cNvPicPr>
          <p:nvPr>
            <p:ph sz="quarter" idx="1"/>
          </p:nvPr>
        </p:nvPicPr>
        <p:blipFill>
          <a:blip r:embed="rId2" cstate="print"/>
          <a:srcRect/>
          <a:stretch>
            <a:fillRect/>
          </a:stretch>
        </p:blipFill>
        <p:spPr bwMode="auto">
          <a:xfrm>
            <a:off x="928490" y="1600200"/>
            <a:ext cx="6525019" cy="4873625"/>
          </a:xfrm>
          <a:prstGeom prst="rect">
            <a:avLst/>
          </a:prstGeom>
          <a:noFill/>
        </p:spPr>
      </p:pic>
    </p:spTree>
  </p:cSld>
  <p:clrMapOvr>
    <a:masterClrMapping/>
  </p:clrMapOvr>
  <p:transition spd="med" advClick="0" advTm="5000">
    <p:wipe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2290" name="Picture 2" descr="D:\пед. совет\презентация\IMG_1298.JPG"/>
          <p:cNvPicPr>
            <a:picLocks noGrp="1" noChangeAspect="1" noChangeArrowheads="1"/>
          </p:cNvPicPr>
          <p:nvPr>
            <p:ph sz="quarter" idx="1"/>
          </p:nvPr>
        </p:nvPicPr>
        <p:blipFill>
          <a:blip r:embed="rId2" cstate="print"/>
          <a:srcRect/>
          <a:stretch>
            <a:fillRect/>
          </a:stretch>
        </p:blipFill>
        <p:spPr bwMode="auto">
          <a:xfrm>
            <a:off x="928490" y="1600200"/>
            <a:ext cx="6525019" cy="4873625"/>
          </a:xfrm>
          <a:prstGeom prst="rect">
            <a:avLst/>
          </a:prstGeom>
          <a:noFill/>
        </p:spPr>
      </p:pic>
    </p:spTree>
  </p:cSld>
  <p:clrMapOvr>
    <a:masterClrMapping/>
  </p:clrMapOvr>
  <p:transition spd="med" advClick="0" advTm="5000">
    <p:wipe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3314" name="Picture 2" descr="D:\пед. совет\презентация\IMG_1300.JPG"/>
          <p:cNvPicPr>
            <a:picLocks noGrp="1" noChangeAspect="1" noChangeArrowheads="1"/>
          </p:cNvPicPr>
          <p:nvPr>
            <p:ph sz="quarter" idx="1"/>
          </p:nvPr>
        </p:nvPicPr>
        <p:blipFill>
          <a:blip r:embed="rId2" cstate="print"/>
          <a:srcRect/>
          <a:stretch>
            <a:fillRect/>
          </a:stretch>
        </p:blipFill>
        <p:spPr bwMode="auto">
          <a:xfrm>
            <a:off x="928490" y="1600200"/>
            <a:ext cx="6525019" cy="4873625"/>
          </a:xfrm>
          <a:prstGeom prst="rect">
            <a:avLst/>
          </a:prstGeom>
          <a:noFill/>
        </p:spPr>
      </p:pic>
    </p:spTree>
  </p:cSld>
  <p:clrMapOvr>
    <a:masterClrMapping/>
  </p:clrMapOvr>
  <p:transition spd="med" advClick="0" advTm="5000">
    <p:wipe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 Ритмическая гимнастика. </a:t>
            </a:r>
            <a:br>
              <a:rPr lang="ru-RU" dirty="0" smtClean="0"/>
            </a:br>
            <a:endParaRPr lang="ru-RU" dirty="0"/>
          </a:p>
        </p:txBody>
      </p:sp>
      <p:pic>
        <p:nvPicPr>
          <p:cNvPr id="15362" name="Picture 2" descr="D:\пед. совет\презентация\IMG_1301.JPG"/>
          <p:cNvPicPr>
            <a:picLocks noGrp="1" noChangeAspect="1" noChangeArrowheads="1"/>
          </p:cNvPicPr>
          <p:nvPr>
            <p:ph sz="quarter" idx="1"/>
          </p:nvPr>
        </p:nvPicPr>
        <p:blipFill>
          <a:blip r:embed="rId2" cstate="print"/>
          <a:srcRect/>
          <a:stretch>
            <a:fillRect/>
          </a:stretch>
        </p:blipFill>
        <p:spPr bwMode="auto">
          <a:xfrm>
            <a:off x="928490" y="1600200"/>
            <a:ext cx="6525019" cy="4873625"/>
          </a:xfrm>
          <a:prstGeom prst="rect">
            <a:avLst/>
          </a:prstGeom>
          <a:noFill/>
        </p:spPr>
      </p:pic>
    </p:spTree>
  </p:cSld>
  <p:clrMapOvr>
    <a:masterClrMapping/>
  </p:clrMapOvr>
  <p:transition spd="med" advClick="0" advTm="5000">
    <p:wipe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6386" name="Picture 2" descr="D:\пед. совет\презентация\IMG_1303.JPG"/>
          <p:cNvPicPr>
            <a:picLocks noGrp="1" noChangeAspect="1" noChangeArrowheads="1"/>
          </p:cNvPicPr>
          <p:nvPr>
            <p:ph sz="quarter" idx="1"/>
          </p:nvPr>
        </p:nvPicPr>
        <p:blipFill>
          <a:blip r:embed="rId2" cstate="print"/>
          <a:srcRect/>
          <a:stretch>
            <a:fillRect/>
          </a:stretch>
        </p:blipFill>
        <p:spPr bwMode="auto">
          <a:xfrm>
            <a:off x="928490" y="1600200"/>
            <a:ext cx="6525019" cy="4873625"/>
          </a:xfrm>
          <a:prstGeom prst="rect">
            <a:avLst/>
          </a:prstGeom>
          <a:noFill/>
        </p:spPr>
      </p:pic>
    </p:spTree>
  </p:cSld>
  <p:clrMapOvr>
    <a:masterClrMapping/>
  </p:clrMapOvr>
  <p:transition spd="med" advClick="0" advTm="5000">
    <p:wipe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Плие по 1 позиции ног. Руки в </a:t>
            </a:r>
            <a:r>
              <a:rPr lang="en-US" dirty="0" smtClean="0"/>
              <a:t>III </a:t>
            </a:r>
            <a:r>
              <a:rPr lang="ru-RU" dirty="0" smtClean="0"/>
              <a:t>позиции.</a:t>
            </a:r>
            <a:endParaRPr lang="ru-RU" dirty="0"/>
          </a:p>
        </p:txBody>
      </p:sp>
      <p:pic>
        <p:nvPicPr>
          <p:cNvPr id="17410" name="Picture 2" descr="D:\пед. совет\презентация\IMG_1307.JPG"/>
          <p:cNvPicPr>
            <a:picLocks noGrp="1" noChangeAspect="1" noChangeArrowheads="1"/>
          </p:cNvPicPr>
          <p:nvPr>
            <p:ph sz="quarter" idx="1"/>
          </p:nvPr>
        </p:nvPicPr>
        <p:blipFill>
          <a:blip r:embed="rId2" cstate="print"/>
          <a:srcRect/>
          <a:stretch>
            <a:fillRect/>
          </a:stretch>
        </p:blipFill>
        <p:spPr bwMode="auto">
          <a:xfrm>
            <a:off x="928490" y="1600200"/>
            <a:ext cx="6525019" cy="4873625"/>
          </a:xfrm>
          <a:prstGeom prst="rect">
            <a:avLst/>
          </a:prstGeom>
          <a:noFill/>
        </p:spPr>
      </p:pic>
    </p:spTree>
  </p:cSld>
  <p:clrMapOvr>
    <a:masterClrMapping/>
  </p:clrMapOvr>
  <p:transition spd="med" advClick="0" advTm="5000">
    <p:wipe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8434" name="Picture 2" descr="D:\пед. совет\презентация\IMG_1308.JPG"/>
          <p:cNvPicPr>
            <a:picLocks noGrp="1" noChangeAspect="1" noChangeArrowheads="1"/>
          </p:cNvPicPr>
          <p:nvPr>
            <p:ph sz="quarter" idx="1"/>
          </p:nvPr>
        </p:nvPicPr>
        <p:blipFill>
          <a:blip r:embed="rId2" cstate="print"/>
          <a:srcRect/>
          <a:stretch>
            <a:fillRect/>
          </a:stretch>
        </p:blipFill>
        <p:spPr bwMode="auto">
          <a:xfrm>
            <a:off x="928490" y="1600200"/>
            <a:ext cx="6525019" cy="4873625"/>
          </a:xfrm>
          <a:prstGeom prst="rect">
            <a:avLst/>
          </a:prstGeom>
          <a:noFill/>
        </p:spPr>
      </p:pic>
    </p:spTree>
  </p:cSld>
  <p:clrMapOvr>
    <a:masterClrMapping/>
  </p:clrMapOvr>
  <p:transition spd="med" advClick="0" advTm="5000">
    <p:wipe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пед. совет\презентация\IMG_1310.JPG"/>
          <p:cNvPicPr>
            <a:picLocks noChangeAspect="1" noChangeArrowheads="1"/>
          </p:cNvPicPr>
          <p:nvPr/>
        </p:nvPicPr>
        <p:blipFill>
          <a:blip r:embed="rId2" cstate="print"/>
          <a:srcRect/>
          <a:stretch>
            <a:fillRect/>
          </a:stretch>
        </p:blipFill>
        <p:spPr bwMode="auto">
          <a:xfrm>
            <a:off x="0" y="14111"/>
            <a:ext cx="9144000" cy="6829778"/>
          </a:xfrm>
          <a:prstGeom prst="rect">
            <a:avLst/>
          </a:prstGeom>
          <a:noFill/>
        </p:spPr>
      </p:pic>
    </p:spTree>
  </p:cSld>
  <p:clrMapOvr>
    <a:masterClrMapping/>
  </p:clrMapOvr>
  <p:transition spd="med" advClick="0" advTm="5000">
    <p:wipe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sz="quarter" idx="1"/>
          </p:nvPr>
        </p:nvSpPr>
        <p:spPr/>
        <p:txBody>
          <a:bodyPr>
            <a:normAutofit/>
          </a:bodyPr>
          <a:lstStyle/>
          <a:p>
            <a:r>
              <a:rPr lang="ru-RU" dirty="0" smtClean="0"/>
              <a:t>Занятия по танцу содействуют эстетическому воспитанию детей, оказывают положительное воздействие на их физическое развитие, способствуют росту их общей культуры, поэтому можно утверждать, что хореографическое искусство имеет богатую возможность широкого осуществления воспитательных задач.  </a:t>
            </a:r>
          </a:p>
          <a:p>
            <a:endParaRPr lang="ru-RU" dirty="0"/>
          </a:p>
        </p:txBody>
      </p:sp>
    </p:spTree>
  </p:cSld>
  <p:clrMapOvr>
    <a:masterClrMapping/>
  </p:clrMapOvr>
  <p:transition spd="med" advClick="0" advTm="5000">
    <p:pull dir="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пед. совет\презентация\IMG_1314.JPG"/>
          <p:cNvPicPr>
            <a:picLocks noChangeAspect="1" noChangeArrowheads="1"/>
          </p:cNvPicPr>
          <p:nvPr/>
        </p:nvPicPr>
        <p:blipFill>
          <a:blip r:embed="rId2" cstate="print"/>
          <a:srcRect/>
          <a:stretch>
            <a:fillRect/>
          </a:stretch>
        </p:blipFill>
        <p:spPr bwMode="auto">
          <a:xfrm>
            <a:off x="0" y="14111"/>
            <a:ext cx="9144000" cy="6829778"/>
          </a:xfrm>
          <a:prstGeom prst="rect">
            <a:avLst/>
          </a:prstGeom>
          <a:noFill/>
        </p:spPr>
      </p:pic>
    </p:spTree>
  </p:cSld>
  <p:clrMapOvr>
    <a:masterClrMapping/>
  </p:clrMapOvr>
  <p:transition spd="med" advClick="0" advTm="5000">
    <p:wipe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пед. совет\презентация\IMG_1315.JPG"/>
          <p:cNvPicPr>
            <a:picLocks noChangeAspect="1" noChangeArrowheads="1"/>
          </p:cNvPicPr>
          <p:nvPr/>
        </p:nvPicPr>
        <p:blipFill>
          <a:blip r:embed="rId2" cstate="print"/>
          <a:srcRect/>
          <a:stretch>
            <a:fillRect/>
          </a:stretch>
        </p:blipFill>
        <p:spPr bwMode="auto">
          <a:xfrm>
            <a:off x="0" y="14111"/>
            <a:ext cx="9144000" cy="6829778"/>
          </a:xfrm>
          <a:prstGeom prst="rect">
            <a:avLst/>
          </a:prstGeom>
          <a:noFill/>
        </p:spPr>
      </p:pic>
    </p:spTree>
  </p:cSld>
  <p:clrMapOvr>
    <a:masterClrMapping/>
  </p:clrMapOvr>
  <p:transition spd="med" advClick="0" advTm="5000">
    <p:wipe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пед. совет\презентация\IMG_1316.JPG"/>
          <p:cNvPicPr>
            <a:picLocks noChangeAspect="1" noChangeArrowheads="1"/>
          </p:cNvPicPr>
          <p:nvPr/>
        </p:nvPicPr>
        <p:blipFill>
          <a:blip r:embed="rId2" cstate="print"/>
          <a:srcRect/>
          <a:stretch>
            <a:fillRect/>
          </a:stretch>
        </p:blipFill>
        <p:spPr bwMode="auto">
          <a:xfrm>
            <a:off x="1071538" y="1727070"/>
            <a:ext cx="6929486" cy="4745493"/>
          </a:xfrm>
          <a:prstGeom prst="rect">
            <a:avLst/>
          </a:prstGeom>
          <a:noFill/>
        </p:spPr>
      </p:pic>
      <p:sp>
        <p:nvSpPr>
          <p:cNvPr id="3" name="Заголовок 2"/>
          <p:cNvSpPr>
            <a:spLocks noGrp="1"/>
          </p:cNvSpPr>
          <p:nvPr>
            <p:ph type="title"/>
          </p:nvPr>
        </p:nvSpPr>
        <p:spPr/>
        <p:txBody>
          <a:bodyPr/>
          <a:lstStyle/>
          <a:p>
            <a:r>
              <a:rPr lang="ru-RU" dirty="0" smtClean="0"/>
              <a:t>Дружная компания.</a:t>
            </a:r>
            <a:endParaRPr lang="ru-RU" dirty="0"/>
          </a:p>
        </p:txBody>
      </p:sp>
      <p:sp>
        <p:nvSpPr>
          <p:cNvPr id="4" name="Содержимое 3"/>
          <p:cNvSpPr>
            <a:spLocks noGrp="1"/>
          </p:cNvSpPr>
          <p:nvPr>
            <p:ph sz="quarter" idx="1"/>
          </p:nvPr>
        </p:nvSpPr>
        <p:spPr>
          <a:xfrm>
            <a:off x="1259632" y="6502713"/>
            <a:ext cx="7467600" cy="4873752"/>
          </a:xfrm>
        </p:spPr>
        <p:txBody>
          <a:bodyPr/>
          <a:lstStyle/>
          <a:p>
            <a:endParaRPr lang="ru-RU" dirty="0"/>
          </a:p>
        </p:txBody>
      </p:sp>
    </p:spTree>
  </p:cSld>
  <p:clrMapOvr>
    <a:masterClrMapping/>
  </p:clrMapOvr>
  <p:transition spd="med" advClick="0" advTm="5000">
    <p:wipe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D:\пед. совет\презентация\IMG_1319.JPG"/>
          <p:cNvPicPr>
            <a:picLocks noChangeAspect="1" noChangeArrowheads="1"/>
          </p:cNvPicPr>
          <p:nvPr/>
        </p:nvPicPr>
        <p:blipFill>
          <a:blip r:embed="rId2" cstate="print"/>
          <a:srcRect/>
          <a:stretch>
            <a:fillRect/>
          </a:stretch>
        </p:blipFill>
        <p:spPr bwMode="auto">
          <a:xfrm>
            <a:off x="0" y="14111"/>
            <a:ext cx="9144000" cy="6829778"/>
          </a:xfrm>
          <a:prstGeom prst="rect">
            <a:avLst/>
          </a:prstGeom>
          <a:noFill/>
        </p:spPr>
      </p:pic>
    </p:spTree>
  </p:cSld>
  <p:clrMapOvr>
    <a:masterClrMapping/>
  </p:clrMapOvr>
  <p:transition spd="med" advClick="0" advTm="5000">
    <p:wipe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D:\пед. совет\презентация\IMG_1322.JPG"/>
          <p:cNvPicPr>
            <a:picLocks noChangeAspect="1" noChangeArrowheads="1"/>
          </p:cNvPicPr>
          <p:nvPr/>
        </p:nvPicPr>
        <p:blipFill>
          <a:blip r:embed="rId2" cstate="print"/>
          <a:srcRect/>
          <a:stretch>
            <a:fillRect/>
          </a:stretch>
        </p:blipFill>
        <p:spPr bwMode="auto">
          <a:xfrm>
            <a:off x="0" y="14111"/>
            <a:ext cx="9144000" cy="6829778"/>
          </a:xfrm>
          <a:prstGeom prst="rect">
            <a:avLst/>
          </a:prstGeom>
          <a:noFill/>
        </p:spPr>
      </p:pic>
    </p:spTree>
  </p:cSld>
  <p:clrMapOvr>
    <a:masterClrMapping/>
  </p:clrMapOvr>
  <p:transition spd="med" advClick="0" advTm="5000">
    <p:wipe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D:\пед. совет\презентация\IMG_1329.JPG"/>
          <p:cNvPicPr>
            <a:picLocks noChangeAspect="1" noChangeArrowheads="1"/>
          </p:cNvPicPr>
          <p:nvPr/>
        </p:nvPicPr>
        <p:blipFill>
          <a:blip r:embed="rId2" cstate="print"/>
          <a:srcRect/>
          <a:stretch>
            <a:fillRect/>
          </a:stretch>
        </p:blipFill>
        <p:spPr bwMode="auto">
          <a:xfrm>
            <a:off x="0" y="14111"/>
            <a:ext cx="9144000" cy="6829778"/>
          </a:xfrm>
          <a:prstGeom prst="rect">
            <a:avLst/>
          </a:prstGeom>
          <a:noFill/>
        </p:spPr>
      </p:pic>
    </p:spTree>
  </p:cSld>
  <p:clrMapOvr>
    <a:masterClrMapping/>
  </p:clrMapOvr>
  <p:transition spd="med" advClick="0" advTm="5000">
    <p:wipe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D:\пед. совет\презентация\IMG_1340.JPG"/>
          <p:cNvPicPr>
            <a:picLocks noChangeAspect="1" noChangeArrowheads="1"/>
          </p:cNvPicPr>
          <p:nvPr/>
        </p:nvPicPr>
        <p:blipFill>
          <a:blip r:embed="rId2" cstate="print"/>
          <a:srcRect/>
          <a:stretch>
            <a:fillRect/>
          </a:stretch>
        </p:blipFill>
        <p:spPr bwMode="auto">
          <a:xfrm>
            <a:off x="0" y="14111"/>
            <a:ext cx="9144000" cy="6829778"/>
          </a:xfrm>
          <a:prstGeom prst="rect">
            <a:avLst/>
          </a:prstGeom>
          <a:noFill/>
        </p:spPr>
      </p:pic>
    </p:spTree>
  </p:cSld>
  <p:clrMapOvr>
    <a:masterClrMapping/>
  </p:clrMapOvr>
  <p:transition spd="med" advClick="0" advTm="5000">
    <p:wipe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пед. совет\презентация\IMG_1332.JPG"/>
          <p:cNvPicPr>
            <a:picLocks noChangeAspect="1" noChangeArrowheads="1"/>
          </p:cNvPicPr>
          <p:nvPr/>
        </p:nvPicPr>
        <p:blipFill>
          <a:blip r:embed="rId2" cstate="print"/>
          <a:srcRect/>
          <a:stretch>
            <a:fillRect/>
          </a:stretch>
        </p:blipFill>
        <p:spPr bwMode="auto">
          <a:xfrm>
            <a:off x="0" y="14111"/>
            <a:ext cx="9144000" cy="6829778"/>
          </a:xfrm>
          <a:prstGeom prst="rect">
            <a:avLst/>
          </a:prstGeom>
          <a:noFill/>
        </p:spPr>
      </p:pic>
    </p:spTree>
  </p:cSld>
  <p:clrMapOvr>
    <a:masterClrMapping/>
  </p:clrMapOvr>
  <p:transition spd="med" advClick="0" advTm="5000">
    <p:wipe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D:\пед. совет\презентация\IMG_1369.JPG"/>
          <p:cNvPicPr>
            <a:picLocks noChangeAspect="1" noChangeArrowheads="1"/>
          </p:cNvPicPr>
          <p:nvPr/>
        </p:nvPicPr>
        <p:blipFill>
          <a:blip r:embed="rId2" cstate="print"/>
          <a:srcRect/>
          <a:stretch>
            <a:fillRect/>
          </a:stretch>
        </p:blipFill>
        <p:spPr bwMode="auto">
          <a:xfrm>
            <a:off x="0" y="14111"/>
            <a:ext cx="9144000" cy="6829778"/>
          </a:xfrm>
          <a:prstGeom prst="rect">
            <a:avLst/>
          </a:prstGeom>
          <a:noFill/>
        </p:spPr>
      </p:pic>
      <p:sp>
        <p:nvSpPr>
          <p:cNvPr id="3" name="Заголовок 2"/>
          <p:cNvSpPr>
            <a:spLocks noGrp="1"/>
          </p:cNvSpPr>
          <p:nvPr>
            <p:ph type="title"/>
          </p:nvPr>
        </p:nvSpPr>
        <p:spPr/>
        <p:txBody>
          <a:bodyPr/>
          <a:lstStyle/>
          <a:p>
            <a:r>
              <a:rPr lang="ru-RU" i="1" u="sng" dirty="0" smtClean="0">
                <a:solidFill>
                  <a:srgbClr val="FF0000"/>
                </a:solidFill>
              </a:rPr>
              <a:t>Работа у станка</a:t>
            </a:r>
            <a:endParaRPr lang="ru-RU" i="1" u="sng" dirty="0">
              <a:solidFill>
                <a:srgbClr val="FF0000"/>
              </a:solidFill>
            </a:endParaRPr>
          </a:p>
        </p:txBody>
      </p:sp>
      <p:sp>
        <p:nvSpPr>
          <p:cNvPr id="4" name="Содержимое 3"/>
          <p:cNvSpPr>
            <a:spLocks noGrp="1"/>
          </p:cNvSpPr>
          <p:nvPr>
            <p:ph sz="quarter" idx="1"/>
          </p:nvPr>
        </p:nvSpPr>
        <p:spPr/>
        <p:txBody>
          <a:bodyPr/>
          <a:lstStyle/>
          <a:p>
            <a:endParaRPr lang="ru-RU"/>
          </a:p>
        </p:txBody>
      </p:sp>
    </p:spTree>
  </p:cSld>
  <p:clrMapOvr>
    <a:masterClrMapping/>
  </p:clrMapOvr>
  <p:transition spd="med" advClick="0" advTm="5000">
    <p:wipe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descr="D:\пед. совет\презентация\IMG_1377.JPG"/>
          <p:cNvPicPr>
            <a:picLocks noChangeAspect="1" noChangeArrowheads="1"/>
          </p:cNvPicPr>
          <p:nvPr/>
        </p:nvPicPr>
        <p:blipFill>
          <a:blip r:embed="rId2" cstate="print"/>
          <a:srcRect/>
          <a:stretch>
            <a:fillRect/>
          </a:stretch>
        </p:blipFill>
        <p:spPr bwMode="auto">
          <a:xfrm>
            <a:off x="0" y="14111"/>
            <a:ext cx="9144000" cy="6829778"/>
          </a:xfrm>
          <a:prstGeom prst="rect">
            <a:avLst/>
          </a:prstGeom>
          <a:noFill/>
        </p:spPr>
      </p:pic>
      <p:sp>
        <p:nvSpPr>
          <p:cNvPr id="6" name="Заголовок 5"/>
          <p:cNvSpPr>
            <a:spLocks noGrp="1"/>
          </p:cNvSpPr>
          <p:nvPr>
            <p:ph type="title"/>
          </p:nvPr>
        </p:nvSpPr>
        <p:spPr/>
        <p:txBody>
          <a:bodyPr/>
          <a:lstStyle/>
          <a:p>
            <a:r>
              <a:rPr lang="ru-RU" dirty="0" smtClean="0"/>
              <a:t>Растяжка</a:t>
            </a:r>
            <a:endParaRPr lang="ru-RU" dirty="0"/>
          </a:p>
        </p:txBody>
      </p:sp>
      <p:sp>
        <p:nvSpPr>
          <p:cNvPr id="7" name="Содержимое 6"/>
          <p:cNvSpPr>
            <a:spLocks noGrp="1"/>
          </p:cNvSpPr>
          <p:nvPr>
            <p:ph sz="quarter" idx="1"/>
          </p:nvPr>
        </p:nvSpPr>
        <p:spPr>
          <a:xfrm flipV="1">
            <a:off x="2555776" y="6473952"/>
            <a:ext cx="5369024" cy="630464"/>
          </a:xfrm>
        </p:spPr>
        <p:txBody>
          <a:bodyPr/>
          <a:lstStyle/>
          <a:p>
            <a:endParaRPr lang="ru-RU" dirty="0"/>
          </a:p>
        </p:txBody>
      </p:sp>
    </p:spTree>
  </p:cSld>
  <p:clrMapOvr>
    <a:masterClrMapping/>
  </p:clrMapOvr>
  <p:transition spd="med" advClick="0" advTm="5000">
    <p:wipe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цели и задачи</a:t>
            </a:r>
            <a:endParaRPr lang="ru-RU" dirty="0"/>
          </a:p>
        </p:txBody>
      </p:sp>
      <p:sp>
        <p:nvSpPr>
          <p:cNvPr id="3" name="Содержимое 2"/>
          <p:cNvSpPr>
            <a:spLocks noGrp="1"/>
          </p:cNvSpPr>
          <p:nvPr>
            <p:ph sz="quarter" idx="1"/>
          </p:nvPr>
        </p:nvSpPr>
        <p:spPr/>
        <p:txBody>
          <a:bodyPr>
            <a:normAutofit fontScale="55000" lnSpcReduction="20000"/>
          </a:bodyPr>
          <a:lstStyle/>
          <a:p>
            <a:r>
              <a:rPr lang="ru-RU" b="1"/>
              <a:t> </a:t>
            </a:r>
            <a:endParaRPr lang="ru-RU"/>
          </a:p>
          <a:p>
            <a:r>
              <a:rPr lang="ru-RU" i="1"/>
              <a:t>	</a:t>
            </a:r>
            <a:r>
              <a:rPr lang="ru-RU" b="1"/>
              <a:t>Образовательные:</a:t>
            </a:r>
            <a:endParaRPr lang="ru-RU"/>
          </a:p>
          <a:p>
            <a:r>
              <a:rPr lang="ru-RU"/>
              <a:t>- закрепление знаний, умений и навыков, полученных на предыдущих уроках;</a:t>
            </a:r>
          </a:p>
          <a:p>
            <a:r>
              <a:rPr lang="ru-RU"/>
              <a:t>- развитие осмысленного исполнения движений;</a:t>
            </a:r>
          </a:p>
          <a:p>
            <a:r>
              <a:rPr lang="ru-RU"/>
              <a:t>- развитие познавательных интересов и творческого потенциала учащихся.</a:t>
            </a:r>
          </a:p>
          <a:p>
            <a:r>
              <a:rPr lang="ru-RU"/>
              <a:t>	</a:t>
            </a:r>
          </a:p>
          <a:p>
            <a:r>
              <a:rPr lang="ru-RU"/>
              <a:t>	</a:t>
            </a:r>
            <a:r>
              <a:rPr lang="ru-RU" b="1"/>
              <a:t>Воспитательные:</a:t>
            </a:r>
            <a:endParaRPr lang="ru-RU"/>
          </a:p>
          <a:p>
            <a:r>
              <a:rPr lang="ru-RU"/>
              <a:t>- формирование эстетического воспитания, умения вести себя в коллективе;</a:t>
            </a:r>
          </a:p>
          <a:p>
            <a:r>
              <a:rPr lang="ru-RU"/>
              <a:t>- формирование чувства ответственности;</a:t>
            </a:r>
          </a:p>
          <a:p>
            <a:r>
              <a:rPr lang="ru-RU"/>
              <a:t>- активизация творческих способностей;</a:t>
            </a:r>
          </a:p>
          <a:p>
            <a:r>
              <a:rPr lang="ru-RU"/>
              <a:t>- Воспитывать силу воли, самостоятельность</a:t>
            </a:r>
          </a:p>
          <a:p>
            <a:r>
              <a:rPr lang="ru-RU"/>
              <a:t> </a:t>
            </a:r>
          </a:p>
          <a:p>
            <a:r>
              <a:rPr lang="ru-RU" b="1"/>
              <a:t>Развивающие :</a:t>
            </a:r>
            <a:endParaRPr lang="ru-RU"/>
          </a:p>
          <a:p>
            <a:pPr lvl="0"/>
            <a:r>
              <a:rPr lang="ru-RU"/>
              <a:t>Развить чувство ритма, эмоциональную отзывчивость на музыку;</a:t>
            </a:r>
          </a:p>
          <a:p>
            <a:pPr lvl="0"/>
            <a:r>
              <a:rPr lang="ru-RU"/>
              <a:t>Развивать мышечно-двигательный аппарат;</a:t>
            </a:r>
          </a:p>
          <a:p>
            <a:pPr lvl="0"/>
            <a:r>
              <a:rPr lang="ru-RU"/>
              <a:t>Развить дыхательную и сердечнососудистую систему;</a:t>
            </a:r>
          </a:p>
          <a:p>
            <a:pPr lvl="0"/>
            <a:r>
              <a:rPr lang="ru-RU"/>
              <a:t>Развить хореографическую память и выносливость;</a:t>
            </a:r>
          </a:p>
          <a:p>
            <a:pPr lvl="0"/>
            <a:r>
              <a:rPr lang="ru-RU"/>
              <a:t>Развить координацию движений, выразительность, ритмичность исполнения.</a:t>
            </a:r>
          </a:p>
          <a:p>
            <a:r>
              <a:rPr lang="ru-RU" b="1"/>
              <a:t> </a:t>
            </a:r>
            <a:endParaRPr lang="ru-RU"/>
          </a:p>
        </p:txBody>
      </p:sp>
    </p:spTree>
  </p:cSld>
  <p:clrMapOvr>
    <a:masterClrMapping/>
  </p:clrMapOvr>
  <p:transition spd="med" advClick="0" advTm="5000">
    <p:wipe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D:\пед. совет\презентация\IMG_1391.JPG"/>
          <p:cNvPicPr>
            <a:picLocks noChangeAspect="1" noChangeArrowheads="1"/>
          </p:cNvPicPr>
          <p:nvPr/>
        </p:nvPicPr>
        <p:blipFill>
          <a:blip r:embed="rId2" cstate="print"/>
          <a:srcRect/>
          <a:stretch>
            <a:fillRect/>
          </a:stretch>
        </p:blipFill>
        <p:spPr bwMode="auto">
          <a:xfrm>
            <a:off x="251520" y="622187"/>
            <a:ext cx="9144000" cy="6829778"/>
          </a:xfrm>
          <a:prstGeom prst="rect">
            <a:avLst/>
          </a:prstGeom>
          <a:noFill/>
        </p:spPr>
      </p:pic>
      <p:sp>
        <p:nvSpPr>
          <p:cNvPr id="3" name="Заголовок 2"/>
          <p:cNvSpPr>
            <a:spLocks noGrp="1"/>
          </p:cNvSpPr>
          <p:nvPr>
            <p:ph type="title"/>
          </p:nvPr>
        </p:nvSpPr>
        <p:spPr/>
        <p:txBody>
          <a:bodyPr/>
          <a:lstStyle/>
          <a:p>
            <a:r>
              <a:rPr lang="ru-RU" dirty="0"/>
              <a:t>5</a:t>
            </a:r>
            <a:r>
              <a:rPr lang="ru-RU" dirty="0" smtClean="0"/>
              <a:t>а и 5б классы. Изучение танцевальных комбинаций.</a:t>
            </a:r>
            <a:endParaRPr lang="ru-RU" dirty="0"/>
          </a:p>
        </p:txBody>
      </p:sp>
      <p:sp>
        <p:nvSpPr>
          <p:cNvPr id="4" name="Содержимое 3"/>
          <p:cNvSpPr>
            <a:spLocks noGrp="1"/>
          </p:cNvSpPr>
          <p:nvPr>
            <p:ph sz="quarter" idx="1"/>
          </p:nvPr>
        </p:nvSpPr>
        <p:spPr>
          <a:xfrm>
            <a:off x="457200" y="6309320"/>
            <a:ext cx="586408" cy="164632"/>
          </a:xfrm>
        </p:spPr>
        <p:txBody>
          <a:bodyPr>
            <a:normAutofit fontScale="25000" lnSpcReduction="20000"/>
          </a:bodyPr>
          <a:lstStyle/>
          <a:p>
            <a:endParaRPr lang="ru-RU" dirty="0"/>
          </a:p>
        </p:txBody>
      </p:sp>
    </p:spTree>
  </p:cSld>
  <p:clrMapOvr>
    <a:masterClrMapping/>
  </p:clrMapOvr>
  <p:transition spd="med" advClick="0" advTm="5000">
    <p:wipe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пед. совет\презентация\IMG_1402.JPG"/>
          <p:cNvPicPr>
            <a:picLocks noChangeAspect="1" noChangeArrowheads="1"/>
          </p:cNvPicPr>
          <p:nvPr/>
        </p:nvPicPr>
        <p:blipFill>
          <a:blip r:embed="rId2" cstate="print"/>
          <a:srcRect/>
          <a:stretch>
            <a:fillRect/>
          </a:stretch>
        </p:blipFill>
        <p:spPr bwMode="auto">
          <a:xfrm>
            <a:off x="714348" y="1358180"/>
            <a:ext cx="7286676" cy="5442518"/>
          </a:xfrm>
          <a:prstGeom prst="rect">
            <a:avLst/>
          </a:prstGeom>
          <a:noFill/>
        </p:spPr>
      </p:pic>
      <p:sp>
        <p:nvSpPr>
          <p:cNvPr id="3" name="Заголовок 2"/>
          <p:cNvSpPr>
            <a:spLocks noGrp="1"/>
          </p:cNvSpPr>
          <p:nvPr>
            <p:ph type="title"/>
          </p:nvPr>
        </p:nvSpPr>
        <p:spPr/>
        <p:txBody>
          <a:bodyPr/>
          <a:lstStyle/>
          <a:p>
            <a:r>
              <a:rPr lang="ru-RU" b="1" dirty="0" smtClean="0">
                <a:solidFill>
                  <a:srgbClr val="FF0000"/>
                </a:solidFill>
              </a:rPr>
              <a:t>Работа в паре</a:t>
            </a:r>
            <a:endParaRPr lang="ru-RU" b="1" dirty="0">
              <a:solidFill>
                <a:srgbClr val="FF0000"/>
              </a:solidFill>
            </a:endParaRPr>
          </a:p>
        </p:txBody>
      </p:sp>
      <p:sp>
        <p:nvSpPr>
          <p:cNvPr id="4" name="Содержимое 3"/>
          <p:cNvSpPr>
            <a:spLocks noGrp="1"/>
          </p:cNvSpPr>
          <p:nvPr>
            <p:ph sz="quarter" idx="1"/>
          </p:nvPr>
        </p:nvSpPr>
        <p:spPr>
          <a:xfrm>
            <a:off x="4383086" y="6669360"/>
            <a:ext cx="7467600" cy="4873752"/>
          </a:xfrm>
        </p:spPr>
        <p:txBody>
          <a:bodyPr/>
          <a:lstStyle/>
          <a:p>
            <a:endParaRPr lang="ru-RU" dirty="0"/>
          </a:p>
        </p:txBody>
      </p:sp>
    </p:spTree>
  </p:cSld>
  <p:clrMapOvr>
    <a:masterClrMapping/>
  </p:clrMapOvr>
  <p:transition spd="med" advClick="0" advTm="5000">
    <p:wipe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D:\пед. совет\презентация\IMG_1404.JPG"/>
          <p:cNvPicPr>
            <a:picLocks noChangeAspect="1" noChangeArrowheads="1"/>
          </p:cNvPicPr>
          <p:nvPr/>
        </p:nvPicPr>
        <p:blipFill>
          <a:blip r:embed="rId2" cstate="print"/>
          <a:srcRect/>
          <a:stretch>
            <a:fillRect/>
          </a:stretch>
        </p:blipFill>
        <p:spPr bwMode="auto">
          <a:xfrm>
            <a:off x="0" y="14111"/>
            <a:ext cx="9144000" cy="6829778"/>
          </a:xfrm>
          <a:prstGeom prst="rect">
            <a:avLst/>
          </a:prstGeom>
          <a:noFill/>
        </p:spPr>
      </p:pic>
    </p:spTree>
  </p:cSld>
  <p:clrMapOvr>
    <a:masterClrMapping/>
  </p:clrMapOvr>
  <p:transition spd="med" advClick="0" advTm="5000">
    <p:wipe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D:\пед. совет\презентация\IMG_1409.JPG"/>
          <p:cNvPicPr>
            <a:picLocks noChangeAspect="1" noChangeArrowheads="1"/>
          </p:cNvPicPr>
          <p:nvPr/>
        </p:nvPicPr>
        <p:blipFill>
          <a:blip r:embed="rId2" cstate="print"/>
          <a:srcRect/>
          <a:stretch>
            <a:fillRect/>
          </a:stretch>
        </p:blipFill>
        <p:spPr bwMode="auto">
          <a:xfrm>
            <a:off x="0" y="14111"/>
            <a:ext cx="9144000" cy="6829778"/>
          </a:xfrm>
          <a:prstGeom prst="rect">
            <a:avLst/>
          </a:prstGeom>
          <a:noFill/>
        </p:spPr>
      </p:pic>
    </p:spTree>
  </p:cSld>
  <p:clrMapOvr>
    <a:masterClrMapping/>
  </p:clrMapOvr>
  <p:transition spd="med" advClick="0" advTm="5000">
    <p:wipe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D:\пед. совет\презентация\IMG_1413.JPG"/>
          <p:cNvPicPr>
            <a:picLocks noChangeAspect="1" noChangeArrowheads="1"/>
          </p:cNvPicPr>
          <p:nvPr/>
        </p:nvPicPr>
        <p:blipFill>
          <a:blip r:embed="rId2" cstate="print"/>
          <a:srcRect/>
          <a:stretch>
            <a:fillRect/>
          </a:stretch>
        </p:blipFill>
        <p:spPr bwMode="auto">
          <a:xfrm>
            <a:off x="0" y="14111"/>
            <a:ext cx="9144000" cy="6829778"/>
          </a:xfrm>
          <a:prstGeom prst="rect">
            <a:avLst/>
          </a:prstGeom>
          <a:noFill/>
        </p:spPr>
      </p:pic>
    </p:spTree>
  </p:cSld>
  <p:clrMapOvr>
    <a:masterClrMapping/>
  </p:clrMapOvr>
  <p:transition spd="med" advClick="0" advTm="5000">
    <p:wipe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D:\пед. совет\презентация\IMG_1422.JPG"/>
          <p:cNvPicPr>
            <a:picLocks noChangeAspect="1" noChangeArrowheads="1"/>
          </p:cNvPicPr>
          <p:nvPr/>
        </p:nvPicPr>
        <p:blipFill>
          <a:blip r:embed="rId2" cstate="print"/>
          <a:srcRect/>
          <a:stretch>
            <a:fillRect/>
          </a:stretch>
        </p:blipFill>
        <p:spPr bwMode="auto">
          <a:xfrm>
            <a:off x="0" y="14111"/>
            <a:ext cx="9144000" cy="6829778"/>
          </a:xfrm>
          <a:prstGeom prst="rect">
            <a:avLst/>
          </a:prstGeom>
          <a:noFill/>
        </p:spPr>
      </p:pic>
    </p:spTree>
  </p:cSld>
  <p:clrMapOvr>
    <a:masterClrMapping/>
  </p:clrMapOvr>
  <p:transition spd="med" advClick="0" advTm="5000">
    <p:wipe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D:\пед. совет\презентация\IMG_1426.JPG"/>
          <p:cNvPicPr>
            <a:picLocks noChangeAspect="1" noChangeArrowheads="1"/>
          </p:cNvPicPr>
          <p:nvPr/>
        </p:nvPicPr>
        <p:blipFill>
          <a:blip r:embed="rId3" cstate="print"/>
          <a:srcRect/>
          <a:stretch>
            <a:fillRect/>
          </a:stretch>
        </p:blipFill>
        <p:spPr bwMode="auto">
          <a:xfrm>
            <a:off x="0" y="14111"/>
            <a:ext cx="9144000" cy="6829778"/>
          </a:xfrm>
          <a:prstGeom prst="rect">
            <a:avLst/>
          </a:prstGeom>
          <a:noFill/>
        </p:spPr>
      </p:pic>
    </p:spTree>
  </p:cSld>
  <p:clrMapOvr>
    <a:masterClrMapping/>
  </p:clrMapOvr>
  <p:transition spd="med" advClick="0" advTm="5000">
    <p:wipe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D:\пед. совет\презентация\IMG_1428.JPG"/>
          <p:cNvPicPr>
            <a:picLocks noChangeAspect="1" noChangeArrowheads="1"/>
          </p:cNvPicPr>
          <p:nvPr/>
        </p:nvPicPr>
        <p:blipFill>
          <a:blip r:embed="rId2" cstate="print"/>
          <a:srcRect/>
          <a:stretch>
            <a:fillRect/>
          </a:stretch>
        </p:blipFill>
        <p:spPr bwMode="auto">
          <a:xfrm>
            <a:off x="0" y="14111"/>
            <a:ext cx="9144000" cy="6829778"/>
          </a:xfrm>
          <a:prstGeom prst="rect">
            <a:avLst/>
          </a:prstGeom>
          <a:noFill/>
        </p:spPr>
      </p:pic>
    </p:spTree>
  </p:cSld>
  <p:clrMapOvr>
    <a:masterClrMapping/>
  </p:clrMapOvr>
  <p:transition spd="med" advClick="0" advTm="5000">
    <p:wipe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D:\пед. совет\презентация\IMG_1810.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ransition spd="med" advClick="0" advTm="5000">
    <p:wipe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D:\пед. совет\презентация\IMG_1811.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ransition spd="med" advClick="0" advTm="5000">
    <p:wipe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Разминка.</a:t>
            </a:r>
            <a:endParaRPr lang="ru-RU" dirty="0"/>
          </a:p>
        </p:txBody>
      </p:sp>
      <p:pic>
        <p:nvPicPr>
          <p:cNvPr id="3074" name="Picture 2" descr="D:\пед. совет\презентация\IMG_1272.JPG"/>
          <p:cNvPicPr>
            <a:picLocks noGrp="1" noChangeAspect="1" noChangeArrowheads="1"/>
          </p:cNvPicPr>
          <p:nvPr>
            <p:ph sz="quarter" idx="1"/>
          </p:nvPr>
        </p:nvPicPr>
        <p:blipFill>
          <a:blip r:embed="rId2" cstate="print"/>
          <a:srcRect/>
          <a:stretch>
            <a:fillRect/>
          </a:stretch>
        </p:blipFill>
        <p:spPr bwMode="auto">
          <a:xfrm>
            <a:off x="928490" y="1600200"/>
            <a:ext cx="6525019" cy="4873625"/>
          </a:xfrm>
          <a:prstGeom prst="rect">
            <a:avLst/>
          </a:prstGeom>
          <a:noFill/>
        </p:spPr>
      </p:pic>
    </p:spTree>
  </p:cSld>
  <p:clrMapOvr>
    <a:masterClrMapping/>
  </p:clrMapOvr>
  <p:transition spd="med" advClick="0" advTm="5000">
    <p:wipe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D:\пед. совет\презентация\IMG_1815.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ransition spd="med" advClick="0" advTm="5000">
    <p:wipe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D:\пед. совет\презентация\IMG_1819.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ransition spd="med" advClick="0" advTm="5000">
    <p:wipe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D:\пед. совет\презентация\IMG_182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ransition spd="med" advClick="0" advTm="5000">
    <p:wipe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3" descr="D:\пед. совет\презентация\_MG_9667.JPG"/>
          <p:cNvPicPr>
            <a:picLocks noChangeAspect="1" noChangeArrowheads="1"/>
          </p:cNvPicPr>
          <p:nvPr/>
        </p:nvPicPr>
        <p:blipFill>
          <a:blip r:embed="rId2" cstate="print"/>
          <a:srcRect/>
          <a:stretch>
            <a:fillRect/>
          </a:stretch>
        </p:blipFill>
        <p:spPr bwMode="auto">
          <a:xfrm>
            <a:off x="0" y="384948"/>
            <a:ext cx="9144000" cy="6088104"/>
          </a:xfrm>
          <a:prstGeom prst="rect">
            <a:avLst/>
          </a:prstGeom>
          <a:noFill/>
        </p:spPr>
      </p:pic>
    </p:spTree>
  </p:cSld>
  <p:clrMapOvr>
    <a:masterClrMapping/>
  </p:clrMapOvr>
  <p:transition spd="med" advClick="0" advTm="5000">
    <p:wipe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D:\пед. совет\презентация\_MG_9668.JPG"/>
          <p:cNvPicPr>
            <a:picLocks noChangeAspect="1" noChangeArrowheads="1"/>
          </p:cNvPicPr>
          <p:nvPr/>
        </p:nvPicPr>
        <p:blipFill>
          <a:blip r:embed="rId2" cstate="print"/>
          <a:srcRect/>
          <a:stretch>
            <a:fillRect/>
          </a:stretch>
        </p:blipFill>
        <p:spPr bwMode="auto">
          <a:xfrm>
            <a:off x="0" y="384948"/>
            <a:ext cx="9144000" cy="6088104"/>
          </a:xfrm>
          <a:prstGeom prst="rect">
            <a:avLst/>
          </a:prstGeom>
          <a:noFill/>
        </p:spPr>
      </p:pic>
    </p:spTree>
  </p:cSld>
  <p:clrMapOvr>
    <a:masterClrMapping/>
  </p:clrMapOvr>
  <p:transition spd="med" advClick="0" advTm="5000">
    <p:wipe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D:\пед. совет\презентация\_MG_9669.JPG"/>
          <p:cNvPicPr>
            <a:picLocks noChangeAspect="1" noChangeArrowheads="1"/>
          </p:cNvPicPr>
          <p:nvPr/>
        </p:nvPicPr>
        <p:blipFill>
          <a:blip r:embed="rId2" cstate="print"/>
          <a:srcRect/>
          <a:stretch>
            <a:fillRect/>
          </a:stretch>
        </p:blipFill>
        <p:spPr bwMode="auto">
          <a:xfrm>
            <a:off x="0" y="384948"/>
            <a:ext cx="9144000" cy="6088104"/>
          </a:xfrm>
          <a:prstGeom prst="rect">
            <a:avLst/>
          </a:prstGeom>
          <a:noFill/>
        </p:spPr>
      </p:pic>
    </p:spTree>
  </p:cSld>
  <p:clrMapOvr>
    <a:masterClrMapping/>
  </p:clrMapOvr>
  <p:transition spd="med" advClick="0" advTm="5000">
    <p:wipe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D:\пед. совет\презентация\_MG_9682.JPG"/>
          <p:cNvPicPr>
            <a:picLocks noChangeAspect="1" noChangeArrowheads="1"/>
          </p:cNvPicPr>
          <p:nvPr/>
        </p:nvPicPr>
        <p:blipFill>
          <a:blip r:embed="rId2" cstate="print"/>
          <a:srcRect/>
          <a:stretch>
            <a:fillRect/>
          </a:stretch>
        </p:blipFill>
        <p:spPr bwMode="auto">
          <a:xfrm>
            <a:off x="0" y="384948"/>
            <a:ext cx="9144000" cy="6088104"/>
          </a:xfrm>
          <a:prstGeom prst="rect">
            <a:avLst/>
          </a:prstGeom>
          <a:noFill/>
        </p:spPr>
      </p:pic>
    </p:spTree>
  </p:cSld>
  <p:clrMapOvr>
    <a:masterClrMapping/>
  </p:clrMapOvr>
  <p:transition spd="med" advClick="0" advTm="5000">
    <p:wipe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D:\пед. совет\презентация\_MG_9688.JPG"/>
          <p:cNvPicPr>
            <a:picLocks noChangeAspect="1" noChangeArrowheads="1"/>
          </p:cNvPicPr>
          <p:nvPr/>
        </p:nvPicPr>
        <p:blipFill>
          <a:blip r:embed="rId2" cstate="print"/>
          <a:srcRect/>
          <a:stretch>
            <a:fillRect/>
          </a:stretch>
        </p:blipFill>
        <p:spPr bwMode="auto">
          <a:xfrm>
            <a:off x="0" y="384948"/>
            <a:ext cx="9144000" cy="6088104"/>
          </a:xfrm>
          <a:prstGeom prst="rect">
            <a:avLst/>
          </a:prstGeom>
          <a:noFill/>
        </p:spPr>
      </p:pic>
    </p:spTree>
  </p:cSld>
  <p:clrMapOvr>
    <a:masterClrMapping/>
  </p:clrMapOvr>
  <p:transition spd="med" advClick="0" advTm="5000">
    <p:wipe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3" descr="D:\пед. совет\презентация\_MG_9691.JPG"/>
          <p:cNvPicPr>
            <a:picLocks noChangeAspect="1" noChangeArrowheads="1"/>
          </p:cNvPicPr>
          <p:nvPr/>
        </p:nvPicPr>
        <p:blipFill>
          <a:blip r:embed="rId2" cstate="print"/>
          <a:srcRect/>
          <a:stretch>
            <a:fillRect/>
          </a:stretch>
        </p:blipFill>
        <p:spPr bwMode="auto">
          <a:xfrm>
            <a:off x="0" y="404664"/>
            <a:ext cx="9144000" cy="6088104"/>
          </a:xfrm>
          <a:prstGeom prst="rect">
            <a:avLst/>
          </a:prstGeom>
          <a:noFill/>
        </p:spPr>
      </p:pic>
    </p:spTree>
  </p:cSld>
  <p:clrMapOvr>
    <a:masterClrMapping/>
  </p:clrMapOvr>
  <p:transition spd="med" advClick="0" advTm="5000">
    <p:wipe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D:\пед. совет\презентация\_MG_9701.JPG"/>
          <p:cNvPicPr>
            <a:picLocks noChangeAspect="1" noChangeArrowheads="1"/>
          </p:cNvPicPr>
          <p:nvPr/>
        </p:nvPicPr>
        <p:blipFill>
          <a:blip r:embed="rId2" cstate="print"/>
          <a:srcRect/>
          <a:stretch>
            <a:fillRect/>
          </a:stretch>
        </p:blipFill>
        <p:spPr bwMode="auto">
          <a:xfrm>
            <a:off x="0" y="384948"/>
            <a:ext cx="9144000" cy="6088104"/>
          </a:xfrm>
          <a:prstGeom prst="rect">
            <a:avLst/>
          </a:prstGeom>
          <a:noFill/>
        </p:spPr>
      </p:pic>
    </p:spTree>
  </p:cSld>
  <p:clrMapOvr>
    <a:masterClrMapping/>
  </p:clrMapOvr>
  <p:transition spd="med" advClick="0" advTm="5000">
    <p:wipe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098" name="Picture 2" descr="D:\пед. совет\презентация\IMG_1275.JPG"/>
          <p:cNvPicPr>
            <a:picLocks noGrp="1" noChangeAspect="1" noChangeArrowheads="1"/>
          </p:cNvPicPr>
          <p:nvPr>
            <p:ph sz="quarter" idx="1"/>
          </p:nvPr>
        </p:nvPicPr>
        <p:blipFill>
          <a:blip r:embed="rId2" cstate="print"/>
          <a:srcRect/>
          <a:stretch>
            <a:fillRect/>
          </a:stretch>
        </p:blipFill>
        <p:spPr bwMode="auto">
          <a:xfrm>
            <a:off x="928490" y="1600200"/>
            <a:ext cx="6525019" cy="4873625"/>
          </a:xfrm>
          <a:prstGeom prst="rect">
            <a:avLst/>
          </a:prstGeom>
          <a:noFill/>
        </p:spPr>
      </p:pic>
    </p:spTree>
  </p:cSld>
  <p:clrMapOvr>
    <a:masterClrMapping/>
  </p:clrMapOvr>
  <p:transition spd="med" advClick="0" advTm="5000">
    <p:wipe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D:\пед. совет\презентация\_MG_9733.JPG"/>
          <p:cNvPicPr>
            <a:picLocks noChangeAspect="1" noChangeArrowheads="1"/>
          </p:cNvPicPr>
          <p:nvPr/>
        </p:nvPicPr>
        <p:blipFill>
          <a:blip r:embed="rId2" cstate="print"/>
          <a:srcRect/>
          <a:stretch>
            <a:fillRect/>
          </a:stretch>
        </p:blipFill>
        <p:spPr bwMode="auto">
          <a:xfrm>
            <a:off x="0" y="384948"/>
            <a:ext cx="9144000" cy="6088104"/>
          </a:xfrm>
          <a:prstGeom prst="rect">
            <a:avLst/>
          </a:prstGeom>
          <a:noFill/>
        </p:spPr>
      </p:pic>
    </p:spTree>
  </p:cSld>
  <p:clrMapOvr>
    <a:masterClrMapping/>
  </p:clrMapOvr>
  <p:transition spd="med" advClick="0" advTm="5000">
    <p:wipe di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D:\пед. совет\презентация\_MG_9751.JPG"/>
          <p:cNvPicPr>
            <a:picLocks noChangeAspect="1" noChangeArrowheads="1"/>
          </p:cNvPicPr>
          <p:nvPr/>
        </p:nvPicPr>
        <p:blipFill>
          <a:blip r:embed="rId2" cstate="print"/>
          <a:srcRect/>
          <a:stretch>
            <a:fillRect/>
          </a:stretch>
        </p:blipFill>
        <p:spPr bwMode="auto">
          <a:xfrm>
            <a:off x="0" y="384948"/>
            <a:ext cx="9144000" cy="6088104"/>
          </a:xfrm>
          <a:prstGeom prst="rect">
            <a:avLst/>
          </a:prstGeom>
          <a:noFill/>
        </p:spPr>
      </p:pic>
    </p:spTree>
  </p:cSld>
  <p:clrMapOvr>
    <a:masterClrMapping/>
  </p:clrMapOvr>
  <p:transition spd="med" advClick="0" advTm="5000">
    <p:wipe di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187624" y="1442255"/>
            <a:ext cx="6547206" cy="5178942"/>
          </a:xfrm>
        </p:spPr>
      </p:pic>
    </p:spTree>
    <p:extLst>
      <p:ext uri="{BB962C8B-B14F-4D97-AF65-F5344CB8AC3E}">
        <p14:creationId xmlns:p14="http://schemas.microsoft.com/office/powerpoint/2010/main" val="4202479125"/>
      </p:ext>
    </p:extLst>
  </p:cSld>
  <p:clrMapOvr>
    <a:masterClrMapping/>
  </p:clrMapOvr>
  <p:transition spd="med" advClick="0" advTm="5000">
    <p:wipe dir="u"/>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535781" y="1600200"/>
            <a:ext cx="7310437" cy="4873625"/>
          </a:xfrm>
        </p:spPr>
      </p:pic>
    </p:spTree>
    <p:extLst>
      <p:ext uri="{BB962C8B-B14F-4D97-AF65-F5344CB8AC3E}">
        <p14:creationId xmlns:p14="http://schemas.microsoft.com/office/powerpoint/2010/main" val="2624752002"/>
      </p:ext>
    </p:extLst>
  </p:cSld>
  <p:clrMapOvr>
    <a:masterClrMapping/>
  </p:clrMapOvr>
  <p:transition spd="med" advClick="0" advTm="5000">
    <p:wipe di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535781" y="1600200"/>
            <a:ext cx="7310437" cy="4873625"/>
          </a:xfrm>
        </p:spPr>
      </p:pic>
    </p:spTree>
    <p:extLst>
      <p:ext uri="{BB962C8B-B14F-4D97-AF65-F5344CB8AC3E}">
        <p14:creationId xmlns:p14="http://schemas.microsoft.com/office/powerpoint/2010/main" val="3609481161"/>
      </p:ext>
    </p:extLst>
  </p:cSld>
  <p:clrMapOvr>
    <a:masterClrMapping/>
  </p:clrMapOvr>
  <p:transition spd="med" advClick="0" advTm="5000">
    <p:wipe di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535781" y="1600200"/>
            <a:ext cx="7310437" cy="4873625"/>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3318683427"/>
      </p:ext>
    </p:extLst>
  </p:cSld>
  <p:clrMapOvr>
    <a:masterClrMapping/>
  </p:clrMapOvr>
  <p:transition spd="med" advClick="0" advTm="5000">
    <p:wipe di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535781" y="1600200"/>
            <a:ext cx="7310437" cy="4873625"/>
          </a:xfrm>
        </p:spPr>
      </p:pic>
    </p:spTree>
    <p:extLst>
      <p:ext uri="{BB962C8B-B14F-4D97-AF65-F5344CB8AC3E}">
        <p14:creationId xmlns:p14="http://schemas.microsoft.com/office/powerpoint/2010/main" val="2345929439"/>
      </p:ext>
    </p:extLst>
  </p:cSld>
  <p:clrMapOvr>
    <a:masterClrMapping/>
  </p:clrMapOvr>
  <p:transition spd="med" advClick="0" advTm="5000">
    <p:wipe di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535781" y="1600200"/>
            <a:ext cx="7310437" cy="4873625"/>
          </a:xfrm>
        </p:spPr>
      </p:pic>
    </p:spTree>
    <p:extLst>
      <p:ext uri="{BB962C8B-B14F-4D97-AF65-F5344CB8AC3E}">
        <p14:creationId xmlns:p14="http://schemas.microsoft.com/office/powerpoint/2010/main" val="2683328700"/>
      </p:ext>
    </p:extLst>
  </p:cSld>
  <p:clrMapOvr>
    <a:masterClrMapping/>
  </p:clrMapOvr>
  <p:transition spd="med" advClick="0" advTm="5000">
    <p:wipe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535781" y="1600200"/>
            <a:ext cx="7310437" cy="4873625"/>
          </a:xfrm>
        </p:spPr>
      </p:pic>
    </p:spTree>
    <p:extLst>
      <p:ext uri="{BB962C8B-B14F-4D97-AF65-F5344CB8AC3E}">
        <p14:creationId xmlns:p14="http://schemas.microsoft.com/office/powerpoint/2010/main" val="2131168773"/>
      </p:ext>
    </p:extLst>
  </p:cSld>
  <p:clrMapOvr>
    <a:masterClrMapping/>
  </p:clrMapOvr>
  <p:transition spd="med" advClick="0" advTm="5000">
    <p:wipe dir="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535781" y="1600200"/>
            <a:ext cx="7310437" cy="4873625"/>
          </a:xfrm>
        </p:spPr>
      </p:pic>
    </p:spTree>
    <p:extLst>
      <p:ext uri="{BB962C8B-B14F-4D97-AF65-F5344CB8AC3E}">
        <p14:creationId xmlns:p14="http://schemas.microsoft.com/office/powerpoint/2010/main" val="3123576859"/>
      </p:ext>
    </p:extLst>
  </p:cSld>
  <p:clrMapOvr>
    <a:masterClrMapping/>
  </p:clrMapOvr>
  <p:transition spd="med" advClick="0" advTm="5000">
    <p:wipe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разминка</a:t>
            </a:r>
            <a:endParaRPr lang="ru-RU" dirty="0"/>
          </a:p>
        </p:txBody>
      </p:sp>
      <p:pic>
        <p:nvPicPr>
          <p:cNvPr id="5122" name="Picture 2" descr="D:\пед. совет\презентация\IMG_1276.JPG"/>
          <p:cNvPicPr>
            <a:picLocks noGrp="1" noChangeAspect="1" noChangeArrowheads="1"/>
          </p:cNvPicPr>
          <p:nvPr>
            <p:ph sz="quarter" idx="1"/>
          </p:nvPr>
        </p:nvPicPr>
        <p:blipFill>
          <a:blip r:embed="rId2" cstate="print"/>
          <a:srcRect/>
          <a:stretch>
            <a:fillRect/>
          </a:stretch>
        </p:blipFill>
        <p:spPr bwMode="auto">
          <a:xfrm>
            <a:off x="928490" y="1600200"/>
            <a:ext cx="6525019" cy="4873625"/>
          </a:xfrm>
          <a:prstGeom prst="rect">
            <a:avLst/>
          </a:prstGeom>
          <a:noFill/>
        </p:spPr>
      </p:pic>
    </p:spTree>
  </p:cSld>
  <p:clrMapOvr>
    <a:masterClrMapping/>
  </p:clrMapOvr>
  <p:transition spd="med" advClick="0" advTm="5000">
    <p:wipe dir="u"/>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535781" y="1600200"/>
            <a:ext cx="7310437" cy="4873625"/>
          </a:xfrm>
        </p:spPr>
      </p:pic>
    </p:spTree>
    <p:extLst>
      <p:ext uri="{BB962C8B-B14F-4D97-AF65-F5344CB8AC3E}">
        <p14:creationId xmlns:p14="http://schemas.microsoft.com/office/powerpoint/2010/main" val="116255139"/>
      </p:ext>
    </p:extLst>
  </p:cSld>
  <p:clrMapOvr>
    <a:masterClrMapping/>
  </p:clrMapOvr>
  <p:transition spd="med" advClick="0" advTm="5000">
    <p:wipe dir="u"/>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535781" y="1600200"/>
            <a:ext cx="7310437" cy="4873625"/>
          </a:xfrm>
        </p:spPr>
      </p:pic>
    </p:spTree>
    <p:extLst>
      <p:ext uri="{BB962C8B-B14F-4D97-AF65-F5344CB8AC3E}">
        <p14:creationId xmlns:p14="http://schemas.microsoft.com/office/powerpoint/2010/main" val="1909114991"/>
      </p:ext>
    </p:extLst>
  </p:cSld>
  <p:clrMapOvr>
    <a:masterClrMapping/>
  </p:clrMapOvr>
  <p:transition spd="med" advClick="0" advTm="5000">
    <p:wipe di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535781" y="1600200"/>
            <a:ext cx="7310437" cy="4873625"/>
          </a:xfrm>
        </p:spPr>
      </p:pic>
    </p:spTree>
    <p:extLst>
      <p:ext uri="{BB962C8B-B14F-4D97-AF65-F5344CB8AC3E}">
        <p14:creationId xmlns:p14="http://schemas.microsoft.com/office/powerpoint/2010/main" val="309902886"/>
      </p:ext>
    </p:extLst>
  </p:cSld>
  <p:clrMapOvr>
    <a:masterClrMapping/>
  </p:clrMapOvr>
  <p:transition spd="med" advClick="0" advTm="5000">
    <p:wipe dir="u"/>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sz="quarter" idx="1"/>
          </p:nvPr>
        </p:nvSpPr>
        <p:spPr/>
        <p:txBody>
          <a:bodyPr/>
          <a:lstStyle/>
          <a:p>
            <a:r>
              <a:rPr lang="ru-RU" b="1" dirty="0" smtClean="0"/>
              <a:t>«...Существует одно средство - железная дисциплина. Она необходима при всяком коллективном творчестве» - писал К.С. Станиславский. </a:t>
            </a:r>
            <a:r>
              <a:rPr lang="ru-RU" dirty="0" smtClean="0"/>
              <a:t> </a:t>
            </a:r>
            <a:endParaRPr lang="ru-RU" b="1" i="1"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cSld>
  <p:clrMapOvr>
    <a:masterClrMapping/>
  </p:clrMapOvr>
  <p:transition spd="med" advClick="0" advTm="5000">
    <p:wipe di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1"/>
          <p:cNvSpPr>
            <a:spLocks noGrp="1"/>
          </p:cNvSpPr>
          <p:nvPr>
            <p:ph type="title"/>
          </p:nvPr>
        </p:nvSpPr>
        <p:spPr/>
        <p:txBody>
          <a:bodyPr/>
          <a:lstStyle/>
          <a:p>
            <a:endParaRPr lang="ru-RU"/>
          </a:p>
        </p:txBody>
      </p:sp>
      <p:sp>
        <p:nvSpPr>
          <p:cNvPr id="13" name="Содержимое 12"/>
          <p:cNvSpPr>
            <a:spLocks noGrp="1"/>
          </p:cNvSpPr>
          <p:nvPr>
            <p:ph sz="quarter" idx="1"/>
          </p:nvPr>
        </p:nvSpPr>
        <p:spPr>
          <a:xfrm>
            <a:off x="0" y="1571612"/>
            <a:ext cx="7500958" cy="4688026"/>
          </a:xfrm>
        </p:spPr>
        <p:txBody>
          <a:bodyPr/>
          <a:lstStyle/>
          <a:p>
            <a:r>
              <a:rPr lang="ru-RU" b="1" dirty="0" smtClean="0"/>
              <a:t>В.Л. Сухомлинский писал: «Влиять на коллектив воспитанников - значит воодушевлять его стремлениями, желаниями. Коллективное стремление - благороднейшее идейное, моральное единство. Там, где есть коллективное стремление к чему-то высокому и благородному, возникает та великая, непобедимая сила воспитательного влияния коллектива на личность, о которой мечтает вдумчивый воспитатель» </a:t>
            </a:r>
            <a:endParaRPr lang="ru-RU" dirty="0"/>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cSld>
  <p:clrMapOvr>
    <a:masterClrMapping/>
  </p:clrMapOvr>
  <p:transition spd="med" advClick="0" advTm="5000">
    <p:wipe dir="u"/>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sz="quarter" idx="1"/>
          </p:nvPr>
        </p:nvSpPr>
        <p:spPr/>
        <p:txBody>
          <a:bodyPr/>
          <a:lstStyle/>
          <a:p>
            <a:r>
              <a:rPr lang="ru-RU" b="1" dirty="0" smtClean="0"/>
              <a:t>Важно заметить, что успех детей в хореографическом коллективе зависит от преподавателя, который либо обладает профессиональными знаниями и умело применяет их в учебно-тренировочной работе, либо допускает ошибки, которые отрицательно влияют на детей. Преподавателям хореографии важно знать особенности методики работы с детьми разных возрастов, разбираться в причинах наиболее распространенных ошибок, встречающихся в практике.</a:t>
            </a:r>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cSld>
  <p:clrMapOvr>
    <a:masterClrMapping/>
  </p:clrMapOvr>
  <p:transition spd="med" advClick="0" advTm="5000">
    <p:wipe dir="u"/>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4267044084"/>
      </p:ext>
    </p:extLst>
  </p:cSld>
  <p:clrMapOvr>
    <a:masterClrMapping/>
  </p:clrMapOvr>
  <p:transition spd="med" advClick="0" advTm="5000">
    <p:wipe dir="u"/>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634284793"/>
      </p:ext>
    </p:extLst>
  </p:cSld>
  <p:clrMapOvr>
    <a:masterClrMapping/>
  </p:clrMapOvr>
  <p:transition spd="med" advClick="0" advTm="5000">
    <p:wipe dir="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295930804"/>
      </p:ext>
    </p:extLst>
  </p:cSld>
  <p:clrMapOvr>
    <a:masterClrMapping/>
  </p:clrMapOvr>
  <p:transition spd="med" advClick="0" advTm="5000">
    <p:wipe dir="u"/>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341759027"/>
      </p:ext>
    </p:extLst>
  </p:cSld>
  <p:clrMapOvr>
    <a:masterClrMapping/>
  </p:clrMapOvr>
  <p:transition spd="med" advClick="0" advTm="5000">
    <p:wipe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146" name="Picture 2" descr="D:\пед. совет\презентация\IMG_1278.JPG"/>
          <p:cNvPicPr>
            <a:picLocks noGrp="1" noChangeAspect="1" noChangeArrowheads="1"/>
          </p:cNvPicPr>
          <p:nvPr>
            <p:ph sz="quarter" idx="1"/>
          </p:nvPr>
        </p:nvPicPr>
        <p:blipFill>
          <a:blip r:embed="rId2" cstate="print"/>
          <a:srcRect/>
          <a:stretch>
            <a:fillRect/>
          </a:stretch>
        </p:blipFill>
        <p:spPr bwMode="auto">
          <a:xfrm>
            <a:off x="928490" y="1600200"/>
            <a:ext cx="6525019" cy="4873625"/>
          </a:xfrm>
          <a:prstGeom prst="rect">
            <a:avLst/>
          </a:prstGeom>
          <a:noFill/>
        </p:spPr>
      </p:pic>
    </p:spTree>
  </p:cSld>
  <p:clrMapOvr>
    <a:masterClrMapping/>
  </p:clrMapOvr>
  <p:transition spd="med" advClick="0" advTm="5000">
    <p:wipe dir="u"/>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0" y="0"/>
            <a:ext cx="4572000" cy="6858000"/>
          </a:xfrm>
          <a:prstGeom prst="rect">
            <a:avLst/>
          </a:prstGeom>
        </p:spPr>
      </p:pic>
    </p:spTree>
    <p:extLst>
      <p:ext uri="{BB962C8B-B14F-4D97-AF65-F5344CB8AC3E}">
        <p14:creationId xmlns:p14="http://schemas.microsoft.com/office/powerpoint/2010/main" val="2835944841"/>
      </p:ext>
    </p:extLst>
  </p:cSld>
  <p:clrMapOvr>
    <a:masterClrMapping/>
  </p:clrMapOvr>
  <p:transition spd="med" advClick="0" advTm="5000">
    <p:wipe dir="u"/>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1071095869"/>
      </p:ext>
    </p:extLst>
  </p:cSld>
  <p:clrMapOvr>
    <a:masterClrMapping/>
  </p:clrMapOvr>
  <p:transition spd="med" advClick="0" advTm="5000">
    <p:wipe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170" name="Picture 2" descr="D:\пед. совет\презентация\IMG_1282.JPG"/>
          <p:cNvPicPr>
            <a:picLocks noGrp="1" noChangeAspect="1" noChangeArrowheads="1"/>
          </p:cNvPicPr>
          <p:nvPr>
            <p:ph sz="quarter" idx="1"/>
          </p:nvPr>
        </p:nvPicPr>
        <p:blipFill>
          <a:blip r:embed="rId2" cstate="print"/>
          <a:srcRect/>
          <a:stretch>
            <a:fillRect/>
          </a:stretch>
        </p:blipFill>
        <p:spPr bwMode="auto">
          <a:xfrm>
            <a:off x="928490" y="1600200"/>
            <a:ext cx="6525019" cy="4873625"/>
          </a:xfrm>
          <a:prstGeom prst="rect">
            <a:avLst/>
          </a:prstGeom>
          <a:noFill/>
        </p:spPr>
      </p:pic>
    </p:spTree>
  </p:cSld>
  <p:clrMapOvr>
    <a:masterClrMapping/>
  </p:clrMapOvr>
  <p:transition spd="med" advClick="0" advTm="5000">
    <p:wipe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535781" y="1600200"/>
            <a:ext cx="7310437" cy="4873625"/>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cSld>
  <p:clrMapOvr>
    <a:masterClrMapping/>
  </p:clrMapOvr>
  <p:transition spd="med" advClick="0" advTm="5000">
    <p:wipe dir="u"/>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Эркер">
  <a:themeElements>
    <a:clrScheme name="Эркер">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Эркер">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Эркер">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267</TotalTime>
  <Words>224</Words>
  <Application>Microsoft Office PowerPoint</Application>
  <PresentationFormat>Экран (4:3)</PresentationFormat>
  <Paragraphs>38</Paragraphs>
  <Slides>71</Slides>
  <Notes>2</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71</vt:i4>
      </vt:variant>
    </vt:vector>
  </HeadingPairs>
  <TitlesOfParts>
    <vt:vector size="76" baseType="lpstr">
      <vt:lpstr>Calibri</vt:lpstr>
      <vt:lpstr>Century Schoolbook</vt:lpstr>
      <vt:lpstr>Wingdings</vt:lpstr>
      <vt:lpstr>Wingdings 2</vt:lpstr>
      <vt:lpstr>Эркер</vt:lpstr>
      <vt:lpstr> Воспитание детей искусством хореографии </vt:lpstr>
      <vt:lpstr>Презентация PowerPoint</vt:lpstr>
      <vt:lpstr>цели и задачи</vt:lpstr>
      <vt:lpstr>Разминка.</vt:lpstr>
      <vt:lpstr>Презентация PowerPoint</vt:lpstr>
      <vt:lpstr>разминка</vt:lpstr>
      <vt:lpstr>Презентация PowerPoint</vt:lpstr>
      <vt:lpstr>Презентация PowerPoint</vt:lpstr>
      <vt:lpstr>Презентация PowerPoint</vt:lpstr>
      <vt:lpstr>Партерная гимнастика «Колечко»</vt:lpstr>
      <vt:lpstr>Презентация PowerPoint</vt:lpstr>
      <vt:lpstr>Презентация PowerPoint</vt:lpstr>
      <vt:lpstr>Презентация PowerPoint</vt:lpstr>
      <vt:lpstr>Презентация PowerPoint</vt:lpstr>
      <vt:lpstr> Ритмическая гимнастика.  </vt:lpstr>
      <vt:lpstr>Презентация PowerPoint</vt:lpstr>
      <vt:lpstr>Плие по 1 позиции ног. Руки в III позиции.</vt:lpstr>
      <vt:lpstr>Презентация PowerPoint</vt:lpstr>
      <vt:lpstr>Презентация PowerPoint</vt:lpstr>
      <vt:lpstr>Презентация PowerPoint</vt:lpstr>
      <vt:lpstr>Презентация PowerPoint</vt:lpstr>
      <vt:lpstr>Дружная компания.</vt:lpstr>
      <vt:lpstr>Презентация PowerPoint</vt:lpstr>
      <vt:lpstr>Презентация PowerPoint</vt:lpstr>
      <vt:lpstr>Презентация PowerPoint</vt:lpstr>
      <vt:lpstr>Презентация PowerPoint</vt:lpstr>
      <vt:lpstr>Презентация PowerPoint</vt:lpstr>
      <vt:lpstr>Работа у станка</vt:lpstr>
      <vt:lpstr>Растяжка</vt:lpstr>
      <vt:lpstr>5а и 5б классы. Изучение танцевальных комбинаций.</vt:lpstr>
      <vt:lpstr>Работа в паре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Воспитание детей искусством хореографии</dc:title>
  <dc:creator>42</dc:creator>
  <cp:lastModifiedBy>Work</cp:lastModifiedBy>
  <cp:revision>23</cp:revision>
  <dcterms:created xsi:type="dcterms:W3CDTF">2014-03-24T10:18:37Z</dcterms:created>
  <dcterms:modified xsi:type="dcterms:W3CDTF">2014-12-03T08:20:35Z</dcterms:modified>
</cp:coreProperties>
</file>